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8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AE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 varScale="1">
        <p:scale>
          <a:sx n="61" d="100"/>
          <a:sy n="61" d="100"/>
        </p:scale>
        <p:origin x="154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Area Logic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1999</c:v>
                </c:pt>
                <c:pt idx="1">
                  <c:v>2002</c:v>
                </c:pt>
                <c:pt idx="2">
                  <c:v>2005</c:v>
                </c:pt>
                <c:pt idx="3">
                  <c:v>2008</c:v>
                </c:pt>
                <c:pt idx="4">
                  <c:v>2011</c:v>
                </c:pt>
                <c:pt idx="5">
                  <c:v>2014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</c:v>
                </c:pt>
                <c:pt idx="1">
                  <c:v>30</c:v>
                </c:pt>
                <c:pt idx="2">
                  <c:v>14</c:v>
                </c:pt>
                <c:pt idx="3">
                  <c:v>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%Area Reused Logic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1999</c:v>
                </c:pt>
                <c:pt idx="1">
                  <c:v>2002</c:v>
                </c:pt>
                <c:pt idx="2">
                  <c:v>2005</c:v>
                </c:pt>
                <c:pt idx="3">
                  <c:v>2008</c:v>
                </c:pt>
                <c:pt idx="4">
                  <c:v>2011</c:v>
                </c:pt>
                <c:pt idx="5">
                  <c:v>2014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20</c:v>
                </c:pt>
                <c:pt idx="1">
                  <c:v>18</c:v>
                </c:pt>
                <c:pt idx="2">
                  <c:v>15</c:v>
                </c:pt>
                <c:pt idx="3">
                  <c:v>9</c:v>
                </c:pt>
                <c:pt idx="4">
                  <c:v>6</c:v>
                </c:pt>
                <c:pt idx="5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% Area Memory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1999</c:v>
                </c:pt>
                <c:pt idx="1">
                  <c:v>2002</c:v>
                </c:pt>
                <c:pt idx="2">
                  <c:v>2005</c:v>
                </c:pt>
                <c:pt idx="3">
                  <c:v>2008</c:v>
                </c:pt>
                <c:pt idx="4">
                  <c:v>2011</c:v>
                </c:pt>
                <c:pt idx="5">
                  <c:v>2014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20</c:v>
                </c:pt>
                <c:pt idx="1">
                  <c:v>52</c:v>
                </c:pt>
                <c:pt idx="2">
                  <c:v>71</c:v>
                </c:pt>
                <c:pt idx="3">
                  <c:v>83</c:v>
                </c:pt>
                <c:pt idx="4">
                  <c:v>90</c:v>
                </c:pt>
                <c:pt idx="5">
                  <c:v>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3574352"/>
        <c:axId val="567697072"/>
        <c:axId val="0"/>
      </c:bar3DChart>
      <c:catAx>
        <c:axId val="283574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defRPr>
            </a:pPr>
            <a:endParaRPr lang="en-US"/>
          </a:p>
        </c:txPr>
        <c:crossAx val="567697072"/>
        <c:crosses val="autoZero"/>
        <c:auto val="1"/>
        <c:lblAlgn val="ctr"/>
        <c:lblOffset val="100"/>
        <c:noMultiLvlLbl val="0"/>
      </c:catAx>
      <c:valAx>
        <c:axId val="567697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defRPr>
            </a:pPr>
            <a:endParaRPr lang="en-US"/>
          </a:p>
        </c:txPr>
        <c:crossAx val="283574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16145430281694"/>
          <c:y val="3.0631026390340526E-2"/>
          <c:w val="0.313838545697183"/>
          <c:h val="0.26311205587581049"/>
        </c:manualLayout>
      </c:layout>
      <c:overlay val="0"/>
      <c:txPr>
        <a:bodyPr/>
        <a:lstStyle/>
        <a:p>
          <a:pPr>
            <a:defRPr sz="1600" b="1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E3767B-44EA-45A1-AD4B-95052D171F3F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7955EB-9068-48DF-ADD5-3776406107E3}">
      <dgm:prSet phldrT="[Text]"/>
      <dgm:spPr/>
      <dgm:t>
        <a:bodyPr/>
        <a:lstStyle/>
        <a:p>
          <a:r>
            <a:rPr lang="en-US" dirty="0" smtClean="0"/>
            <a:t>Fault  Primitives</a:t>
          </a:r>
          <a:endParaRPr lang="en-US" dirty="0"/>
        </a:p>
      </dgm:t>
    </dgm:pt>
    <dgm:pt modelId="{3CA5B169-5076-4248-A5C5-0E4EFD85EE1A}" type="parTrans" cxnId="{11DB785A-A3E0-4226-81A2-6B1E3B5583E8}">
      <dgm:prSet/>
      <dgm:spPr/>
      <dgm:t>
        <a:bodyPr/>
        <a:lstStyle/>
        <a:p>
          <a:endParaRPr lang="en-US"/>
        </a:p>
      </dgm:t>
    </dgm:pt>
    <dgm:pt modelId="{7FAFE932-E2A8-424C-84FE-3970313DBFF8}" type="sibTrans" cxnId="{11DB785A-A3E0-4226-81A2-6B1E3B5583E8}">
      <dgm:prSet/>
      <dgm:spPr/>
      <dgm:t>
        <a:bodyPr/>
        <a:lstStyle/>
        <a:p>
          <a:endParaRPr lang="en-US"/>
        </a:p>
      </dgm:t>
    </dgm:pt>
    <dgm:pt modelId="{92B29AB4-DBAD-4025-9396-F5C277E0058D}">
      <dgm:prSet phldrT="[Text]"/>
      <dgm:spPr/>
      <dgm:t>
        <a:bodyPr/>
        <a:lstStyle/>
        <a:p>
          <a:r>
            <a:rPr lang="en-US" dirty="0" smtClean="0"/>
            <a:t>Multi-Port</a:t>
          </a:r>
          <a:endParaRPr lang="en-US" dirty="0"/>
        </a:p>
      </dgm:t>
    </dgm:pt>
    <dgm:pt modelId="{0B5249C3-23C1-452B-8342-D3BED2F5459B}" type="parTrans" cxnId="{31592BBA-93F6-4CA5-8823-5812C53452BB}">
      <dgm:prSet/>
      <dgm:spPr/>
      <dgm:t>
        <a:bodyPr/>
        <a:lstStyle/>
        <a:p>
          <a:endParaRPr lang="en-US"/>
        </a:p>
      </dgm:t>
    </dgm:pt>
    <dgm:pt modelId="{EF0B8A67-A989-4B20-B99D-37ADB185DB66}" type="sibTrans" cxnId="{31592BBA-93F6-4CA5-8823-5812C53452BB}">
      <dgm:prSet/>
      <dgm:spPr/>
      <dgm:t>
        <a:bodyPr/>
        <a:lstStyle/>
        <a:p>
          <a:endParaRPr lang="en-US"/>
        </a:p>
      </dgm:t>
    </dgm:pt>
    <dgm:pt modelId="{31FD6670-1040-4E93-BB07-1F37EB7E56E3}">
      <dgm:prSet phldrT="[Text]"/>
      <dgm:spPr/>
      <dgm:t>
        <a:bodyPr/>
        <a:lstStyle/>
        <a:p>
          <a:r>
            <a:rPr lang="en-US" dirty="0" smtClean="0"/>
            <a:t>Static </a:t>
          </a:r>
          <a:endParaRPr lang="en-US" dirty="0"/>
        </a:p>
      </dgm:t>
    </dgm:pt>
    <dgm:pt modelId="{8BF98288-3EBE-48F4-8641-94E001F00165}" type="parTrans" cxnId="{78DA15C2-976C-4A8A-8962-01D3F7EDE71D}">
      <dgm:prSet/>
      <dgm:spPr/>
      <dgm:t>
        <a:bodyPr/>
        <a:lstStyle/>
        <a:p>
          <a:endParaRPr lang="en-US"/>
        </a:p>
      </dgm:t>
    </dgm:pt>
    <dgm:pt modelId="{41D0C880-9D79-4F1E-8792-B42132A0999E}" type="sibTrans" cxnId="{78DA15C2-976C-4A8A-8962-01D3F7EDE71D}">
      <dgm:prSet/>
      <dgm:spPr/>
      <dgm:t>
        <a:bodyPr/>
        <a:lstStyle/>
        <a:p>
          <a:endParaRPr lang="en-US"/>
        </a:p>
      </dgm:t>
    </dgm:pt>
    <dgm:pt modelId="{D1B394D3-3333-41A1-A352-303A22DE3AD7}">
      <dgm:prSet phldrT="[Text]"/>
      <dgm:spPr/>
      <dgm:t>
        <a:bodyPr/>
        <a:lstStyle/>
        <a:p>
          <a:r>
            <a:rPr lang="en-US" dirty="0" smtClean="0"/>
            <a:t> Dynamic</a:t>
          </a:r>
          <a:endParaRPr lang="en-US" dirty="0"/>
        </a:p>
      </dgm:t>
    </dgm:pt>
    <dgm:pt modelId="{5C6A8B9D-9D6A-4124-B94F-CEF68310FE9D}" type="parTrans" cxnId="{09D900FE-08BE-4900-8678-40F3B9C2C453}">
      <dgm:prSet/>
      <dgm:spPr/>
      <dgm:t>
        <a:bodyPr/>
        <a:lstStyle/>
        <a:p>
          <a:endParaRPr lang="en-US"/>
        </a:p>
      </dgm:t>
    </dgm:pt>
    <dgm:pt modelId="{796992C2-8E0A-4D99-9B31-29AA8EAAFB10}" type="sibTrans" cxnId="{09D900FE-08BE-4900-8678-40F3B9C2C453}">
      <dgm:prSet/>
      <dgm:spPr/>
      <dgm:t>
        <a:bodyPr/>
        <a:lstStyle/>
        <a:p>
          <a:endParaRPr lang="en-US"/>
        </a:p>
      </dgm:t>
    </dgm:pt>
    <dgm:pt modelId="{4A445E53-DBA8-4D0A-AE7E-401CB7E0B270}">
      <dgm:prSet phldrT="[Text]"/>
      <dgm:spPr/>
      <dgm:t>
        <a:bodyPr/>
        <a:lstStyle/>
        <a:p>
          <a:r>
            <a:rPr lang="en-US" dirty="0" smtClean="0"/>
            <a:t>Simple</a:t>
          </a:r>
          <a:endParaRPr lang="en-US" dirty="0"/>
        </a:p>
      </dgm:t>
    </dgm:pt>
    <dgm:pt modelId="{AF238D06-24D8-484D-BE3F-06B3A11142EA}" type="parTrans" cxnId="{24B1761C-2863-48F3-8C31-2A87310FE6D4}">
      <dgm:prSet/>
      <dgm:spPr/>
      <dgm:t>
        <a:bodyPr/>
        <a:lstStyle/>
        <a:p>
          <a:endParaRPr lang="en-US"/>
        </a:p>
      </dgm:t>
    </dgm:pt>
    <dgm:pt modelId="{18BE2DEA-DCC7-417E-9598-35B6697886EF}" type="sibTrans" cxnId="{24B1761C-2863-48F3-8C31-2A87310FE6D4}">
      <dgm:prSet/>
      <dgm:spPr/>
      <dgm:t>
        <a:bodyPr/>
        <a:lstStyle/>
        <a:p>
          <a:endParaRPr lang="en-US"/>
        </a:p>
      </dgm:t>
    </dgm:pt>
    <dgm:pt modelId="{3C974B41-5D4A-46BD-B3E0-37ED64C0A674}">
      <dgm:prSet phldrT="[Text]"/>
      <dgm:spPr/>
      <dgm:t>
        <a:bodyPr/>
        <a:lstStyle/>
        <a:p>
          <a:r>
            <a:rPr lang="en-US" dirty="0" smtClean="0"/>
            <a:t>Linked</a:t>
          </a:r>
          <a:endParaRPr lang="en-US" dirty="0"/>
        </a:p>
      </dgm:t>
    </dgm:pt>
    <dgm:pt modelId="{1534ADF6-3A1B-4E45-ABBB-66D5E4E9D21E}" type="parTrans" cxnId="{6C2D1D57-0070-4160-B1EE-49B191ECD976}">
      <dgm:prSet/>
      <dgm:spPr/>
      <dgm:t>
        <a:bodyPr/>
        <a:lstStyle/>
        <a:p>
          <a:endParaRPr lang="en-US"/>
        </a:p>
      </dgm:t>
    </dgm:pt>
    <dgm:pt modelId="{190DD172-7FBB-4FBA-B6FB-B4F2827824A1}" type="sibTrans" cxnId="{6C2D1D57-0070-4160-B1EE-49B191ECD976}">
      <dgm:prSet/>
      <dgm:spPr/>
      <dgm:t>
        <a:bodyPr/>
        <a:lstStyle/>
        <a:p>
          <a:endParaRPr lang="en-US"/>
        </a:p>
      </dgm:t>
    </dgm:pt>
    <dgm:pt modelId="{68EE47D0-A78C-4160-B900-E6B9825DF665}">
      <dgm:prSet phldrT="[Text]"/>
      <dgm:spPr/>
      <dgm:t>
        <a:bodyPr/>
        <a:lstStyle/>
        <a:p>
          <a:r>
            <a:rPr lang="en-US" dirty="0" smtClean="0"/>
            <a:t>Simple</a:t>
          </a:r>
          <a:endParaRPr lang="en-US" dirty="0"/>
        </a:p>
      </dgm:t>
    </dgm:pt>
    <dgm:pt modelId="{5E33D00C-ECC0-4A4B-AA05-A477FA624A8E}" type="parTrans" cxnId="{BF7F4240-0B8F-4C83-BAC7-0AF2767571E4}">
      <dgm:prSet/>
      <dgm:spPr/>
      <dgm:t>
        <a:bodyPr/>
        <a:lstStyle/>
        <a:p>
          <a:endParaRPr lang="en-US"/>
        </a:p>
      </dgm:t>
    </dgm:pt>
    <dgm:pt modelId="{FA325F21-88AA-4B0C-B57B-04A4D49D0762}" type="sibTrans" cxnId="{BF7F4240-0B8F-4C83-BAC7-0AF2767571E4}">
      <dgm:prSet/>
      <dgm:spPr/>
      <dgm:t>
        <a:bodyPr/>
        <a:lstStyle/>
        <a:p>
          <a:endParaRPr lang="en-US"/>
        </a:p>
      </dgm:t>
    </dgm:pt>
    <dgm:pt modelId="{60AED455-0561-4D31-9934-0490335FAE7A}">
      <dgm:prSet phldrT="[Text]"/>
      <dgm:spPr/>
      <dgm:t>
        <a:bodyPr/>
        <a:lstStyle/>
        <a:p>
          <a:r>
            <a:rPr lang="en-US" dirty="0" smtClean="0"/>
            <a:t>Linked</a:t>
          </a:r>
          <a:endParaRPr lang="en-US" dirty="0"/>
        </a:p>
      </dgm:t>
    </dgm:pt>
    <dgm:pt modelId="{9A171D9F-953B-4B9F-A98A-1565E2F6B0C5}" type="parTrans" cxnId="{29B33E28-6057-4733-A6EA-CC71E120A9C1}">
      <dgm:prSet/>
      <dgm:spPr/>
      <dgm:t>
        <a:bodyPr/>
        <a:lstStyle/>
        <a:p>
          <a:endParaRPr lang="en-US"/>
        </a:p>
      </dgm:t>
    </dgm:pt>
    <dgm:pt modelId="{834E6983-6E5A-44DF-A53E-1FBD225F5895}" type="sibTrans" cxnId="{29B33E28-6057-4733-A6EA-CC71E120A9C1}">
      <dgm:prSet/>
      <dgm:spPr/>
      <dgm:t>
        <a:bodyPr/>
        <a:lstStyle/>
        <a:p>
          <a:endParaRPr lang="en-US"/>
        </a:p>
      </dgm:t>
    </dgm:pt>
    <dgm:pt modelId="{1F4D867D-BB5B-4894-AED6-96E9A925F47F}">
      <dgm:prSet phldrT="[Text]"/>
      <dgm:spPr/>
      <dgm:t>
        <a:bodyPr/>
        <a:lstStyle/>
        <a:p>
          <a:r>
            <a:rPr lang="en-US" dirty="0" smtClean="0"/>
            <a:t>Struck-at </a:t>
          </a:r>
          <a:endParaRPr lang="en-US" dirty="0"/>
        </a:p>
      </dgm:t>
    </dgm:pt>
    <dgm:pt modelId="{FBEAF9DC-DC0F-4228-8603-ADF7D20D0854}" type="parTrans" cxnId="{38A24839-1495-48F3-86A3-FB88B172B0BD}">
      <dgm:prSet/>
      <dgm:spPr/>
      <dgm:t>
        <a:bodyPr/>
        <a:lstStyle/>
        <a:p>
          <a:endParaRPr lang="en-US"/>
        </a:p>
      </dgm:t>
    </dgm:pt>
    <dgm:pt modelId="{B7E639E4-CF2A-4D8F-AB5A-EE9A798449DC}" type="sibTrans" cxnId="{38A24839-1495-48F3-86A3-FB88B172B0BD}">
      <dgm:prSet/>
      <dgm:spPr/>
      <dgm:t>
        <a:bodyPr/>
        <a:lstStyle/>
        <a:p>
          <a:endParaRPr lang="en-US"/>
        </a:p>
      </dgm:t>
    </dgm:pt>
    <dgm:pt modelId="{66C7BFB1-66CD-486F-8B53-293EB581BF38}">
      <dgm:prSet phldrT="[Text]"/>
      <dgm:spPr/>
      <dgm:t>
        <a:bodyPr/>
        <a:lstStyle/>
        <a:p>
          <a:r>
            <a:rPr lang="en-US" dirty="0" smtClean="0"/>
            <a:t>Coupling </a:t>
          </a:r>
          <a:endParaRPr lang="en-US" dirty="0"/>
        </a:p>
      </dgm:t>
    </dgm:pt>
    <dgm:pt modelId="{C5E3696F-EC56-428E-909E-A1CC85D509D4}" type="parTrans" cxnId="{5C888EFC-8BE7-4510-9190-C361230B6AE9}">
      <dgm:prSet/>
      <dgm:spPr/>
      <dgm:t>
        <a:bodyPr/>
        <a:lstStyle/>
        <a:p>
          <a:endParaRPr lang="en-US"/>
        </a:p>
      </dgm:t>
    </dgm:pt>
    <dgm:pt modelId="{DA676004-3C4B-4446-92CF-495C010D8771}" type="sibTrans" cxnId="{5C888EFC-8BE7-4510-9190-C361230B6AE9}">
      <dgm:prSet/>
      <dgm:spPr/>
      <dgm:t>
        <a:bodyPr/>
        <a:lstStyle/>
        <a:p>
          <a:endParaRPr lang="en-US"/>
        </a:p>
      </dgm:t>
    </dgm:pt>
    <dgm:pt modelId="{CB321052-8F46-4B10-8854-B62D3E90E0FA}">
      <dgm:prSet phldrT="[Text]"/>
      <dgm:spPr/>
      <dgm:t>
        <a:bodyPr/>
        <a:lstStyle/>
        <a:p>
          <a:r>
            <a:rPr lang="en-US" dirty="0" smtClean="0"/>
            <a:t>Single Port</a:t>
          </a:r>
          <a:endParaRPr lang="en-US" dirty="0"/>
        </a:p>
      </dgm:t>
    </dgm:pt>
    <dgm:pt modelId="{D32C5162-D602-4F48-A3BD-617C837D9ACF}" type="parTrans" cxnId="{ADF4D15F-3054-4CF1-99A3-D00B62AB0CF1}">
      <dgm:prSet/>
      <dgm:spPr/>
      <dgm:t>
        <a:bodyPr/>
        <a:lstStyle/>
        <a:p>
          <a:endParaRPr lang="en-US"/>
        </a:p>
      </dgm:t>
    </dgm:pt>
    <dgm:pt modelId="{F4CF12EC-9357-4DCE-BEA3-2E655AB7AB48}" type="sibTrans" cxnId="{ADF4D15F-3054-4CF1-99A3-D00B62AB0CF1}">
      <dgm:prSet/>
      <dgm:spPr/>
      <dgm:t>
        <a:bodyPr/>
        <a:lstStyle/>
        <a:p>
          <a:endParaRPr lang="en-US"/>
        </a:p>
      </dgm:t>
    </dgm:pt>
    <dgm:pt modelId="{868114B2-7D11-4DDA-B5C8-1EDA75C9B260}" type="pres">
      <dgm:prSet presAssocID="{3FE3767B-44EA-45A1-AD4B-95052D171F3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C85C8F-6386-4A45-91A8-B636353B2D5D}" type="pres">
      <dgm:prSet presAssocID="{3FE3767B-44EA-45A1-AD4B-95052D171F3F}" presName="hierFlow" presStyleCnt="0"/>
      <dgm:spPr/>
    </dgm:pt>
    <dgm:pt modelId="{5C8779B8-80EC-42ED-A8F5-782EC92BE0D1}" type="pres">
      <dgm:prSet presAssocID="{3FE3767B-44EA-45A1-AD4B-95052D171F3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B7E4B13-14FB-43DA-89A5-699A78636DE1}" type="pres">
      <dgm:prSet presAssocID="{907955EB-9068-48DF-ADD5-3776406107E3}" presName="Name14" presStyleCnt="0"/>
      <dgm:spPr/>
    </dgm:pt>
    <dgm:pt modelId="{DE8CC5C3-DD2A-49AD-B88F-384E69ACD1C5}" type="pres">
      <dgm:prSet presAssocID="{907955EB-9068-48DF-ADD5-3776406107E3}" presName="level1Shape" presStyleLbl="node0" presStyleIdx="0" presStyleCnt="1" custLinFactX="13120" custLinFactNeighborX="100000" custLinFactNeighborY="-94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E68AF2-9A6C-446D-A0D5-76C0E64397B5}" type="pres">
      <dgm:prSet presAssocID="{907955EB-9068-48DF-ADD5-3776406107E3}" presName="hierChild2" presStyleCnt="0"/>
      <dgm:spPr/>
    </dgm:pt>
    <dgm:pt modelId="{21FAADB6-F2F8-42AD-9E03-BF38D3E1BD3F}" type="pres">
      <dgm:prSet presAssocID="{0B5249C3-23C1-452B-8342-D3BED2F5459B}" presName="Name19" presStyleLbl="parChTrans1D2" presStyleIdx="0" presStyleCnt="2"/>
      <dgm:spPr/>
      <dgm:t>
        <a:bodyPr/>
        <a:lstStyle/>
        <a:p>
          <a:endParaRPr lang="en-US"/>
        </a:p>
      </dgm:t>
    </dgm:pt>
    <dgm:pt modelId="{2BD74777-A420-4714-AC07-BC3D5FD24AD3}" type="pres">
      <dgm:prSet presAssocID="{92B29AB4-DBAD-4025-9396-F5C277E0058D}" presName="Name21" presStyleCnt="0"/>
      <dgm:spPr/>
    </dgm:pt>
    <dgm:pt modelId="{90B8D6F7-BF82-46DD-A82C-D6669151C7F8}" type="pres">
      <dgm:prSet presAssocID="{92B29AB4-DBAD-4025-9396-F5C277E0058D}" presName="level2Shape" presStyleLbl="node2" presStyleIdx="0" presStyleCnt="2" custLinFactX="200000" custLinFactNeighborX="217983" custLinFactNeighborY="-20500"/>
      <dgm:spPr/>
      <dgm:t>
        <a:bodyPr/>
        <a:lstStyle/>
        <a:p>
          <a:endParaRPr lang="en-US"/>
        </a:p>
      </dgm:t>
    </dgm:pt>
    <dgm:pt modelId="{EC29DA9A-96AF-45CF-98B0-B6D986F08166}" type="pres">
      <dgm:prSet presAssocID="{92B29AB4-DBAD-4025-9396-F5C277E0058D}" presName="hierChild3" presStyleCnt="0"/>
      <dgm:spPr/>
    </dgm:pt>
    <dgm:pt modelId="{A9290FA9-93BB-42EA-AE66-4E621AC60E79}" type="pres">
      <dgm:prSet presAssocID="{D32C5162-D602-4F48-A3BD-617C837D9ACF}" presName="Name19" presStyleLbl="parChTrans1D2" presStyleIdx="1" presStyleCnt="2"/>
      <dgm:spPr/>
      <dgm:t>
        <a:bodyPr/>
        <a:lstStyle/>
        <a:p>
          <a:endParaRPr lang="en-US"/>
        </a:p>
      </dgm:t>
    </dgm:pt>
    <dgm:pt modelId="{B4800DD3-24A5-461E-996E-536F674B11BB}" type="pres">
      <dgm:prSet presAssocID="{CB321052-8F46-4B10-8854-B62D3E90E0FA}" presName="Name21" presStyleCnt="0"/>
      <dgm:spPr/>
    </dgm:pt>
    <dgm:pt modelId="{3D5E6115-4E58-4DB6-9321-41132ACF6E58}" type="pres">
      <dgm:prSet presAssocID="{CB321052-8F46-4B10-8854-B62D3E90E0FA}" presName="level2Shape" presStyleLbl="node2" presStyleIdx="1" presStyleCnt="2" custLinFactX="-30608" custLinFactNeighborX="-100000" custLinFactNeighborY="-19770"/>
      <dgm:spPr/>
      <dgm:t>
        <a:bodyPr/>
        <a:lstStyle/>
        <a:p>
          <a:endParaRPr lang="en-US"/>
        </a:p>
      </dgm:t>
    </dgm:pt>
    <dgm:pt modelId="{B20B206F-6684-4C6D-86D3-21BBA7F96152}" type="pres">
      <dgm:prSet presAssocID="{CB321052-8F46-4B10-8854-B62D3E90E0FA}" presName="hierChild3" presStyleCnt="0"/>
      <dgm:spPr/>
    </dgm:pt>
    <dgm:pt modelId="{FAF75AE4-96DE-4980-91D1-8893094AE5A0}" type="pres">
      <dgm:prSet presAssocID="{8BF98288-3EBE-48F4-8641-94E001F00165}" presName="Name19" presStyleLbl="parChTrans1D3" presStyleIdx="0" presStyleCnt="2"/>
      <dgm:spPr/>
      <dgm:t>
        <a:bodyPr/>
        <a:lstStyle/>
        <a:p>
          <a:endParaRPr lang="en-US"/>
        </a:p>
      </dgm:t>
    </dgm:pt>
    <dgm:pt modelId="{CEC13DB9-B01A-4FF6-90B9-6A8AD02E5175}" type="pres">
      <dgm:prSet presAssocID="{31FD6670-1040-4E93-BB07-1F37EB7E56E3}" presName="Name21" presStyleCnt="0"/>
      <dgm:spPr/>
    </dgm:pt>
    <dgm:pt modelId="{1DEAF7DB-4A7B-492F-B70D-C2E540A5213B}" type="pres">
      <dgm:prSet presAssocID="{31FD6670-1040-4E93-BB07-1F37EB7E56E3}" presName="level2Shape" presStyleLbl="node3" presStyleIdx="0" presStyleCnt="2" custLinFactNeighborX="-1069"/>
      <dgm:spPr/>
      <dgm:t>
        <a:bodyPr/>
        <a:lstStyle/>
        <a:p>
          <a:endParaRPr lang="en-US"/>
        </a:p>
      </dgm:t>
    </dgm:pt>
    <dgm:pt modelId="{80F904B6-B514-46DF-ACD4-028807DAA266}" type="pres">
      <dgm:prSet presAssocID="{31FD6670-1040-4E93-BB07-1F37EB7E56E3}" presName="hierChild3" presStyleCnt="0"/>
      <dgm:spPr/>
    </dgm:pt>
    <dgm:pt modelId="{3BC2CDDA-EA37-4BAC-8465-7516B31ADE82}" type="pres">
      <dgm:prSet presAssocID="{AF238D06-24D8-484D-BE3F-06B3A11142EA}" presName="Name19" presStyleLbl="parChTrans1D4" presStyleIdx="0" presStyleCnt="6"/>
      <dgm:spPr/>
      <dgm:t>
        <a:bodyPr/>
        <a:lstStyle/>
        <a:p>
          <a:endParaRPr lang="en-US"/>
        </a:p>
      </dgm:t>
    </dgm:pt>
    <dgm:pt modelId="{8088FC89-9063-44CC-B798-D59DDD77F242}" type="pres">
      <dgm:prSet presAssocID="{4A445E53-DBA8-4D0A-AE7E-401CB7E0B270}" presName="Name21" presStyleCnt="0"/>
      <dgm:spPr/>
    </dgm:pt>
    <dgm:pt modelId="{F9335121-5839-490D-A89D-68424AE72438}" type="pres">
      <dgm:prSet presAssocID="{4A445E53-DBA8-4D0A-AE7E-401CB7E0B270}" presName="level2Shape" presStyleLbl="node4" presStyleIdx="0" presStyleCnt="6"/>
      <dgm:spPr/>
      <dgm:t>
        <a:bodyPr/>
        <a:lstStyle/>
        <a:p>
          <a:endParaRPr lang="en-US"/>
        </a:p>
      </dgm:t>
    </dgm:pt>
    <dgm:pt modelId="{66F38797-5C9A-46A8-BAAF-3B831911B7A7}" type="pres">
      <dgm:prSet presAssocID="{4A445E53-DBA8-4D0A-AE7E-401CB7E0B270}" presName="hierChild3" presStyleCnt="0"/>
      <dgm:spPr/>
    </dgm:pt>
    <dgm:pt modelId="{33E3A5FC-ED2D-4FCF-97CE-4233CFA10C1B}" type="pres">
      <dgm:prSet presAssocID="{FBEAF9DC-DC0F-4228-8603-ADF7D20D0854}" presName="Name19" presStyleLbl="parChTrans1D4" presStyleIdx="1" presStyleCnt="6"/>
      <dgm:spPr/>
      <dgm:t>
        <a:bodyPr/>
        <a:lstStyle/>
        <a:p>
          <a:endParaRPr lang="en-US"/>
        </a:p>
      </dgm:t>
    </dgm:pt>
    <dgm:pt modelId="{0664EC21-AF7D-437D-A44E-3FC014B8857F}" type="pres">
      <dgm:prSet presAssocID="{1F4D867D-BB5B-4894-AED6-96E9A925F47F}" presName="Name21" presStyleCnt="0"/>
      <dgm:spPr/>
    </dgm:pt>
    <dgm:pt modelId="{32FAE108-8831-413C-95DE-F386160F4715}" type="pres">
      <dgm:prSet presAssocID="{1F4D867D-BB5B-4894-AED6-96E9A925F47F}" presName="level2Shape" presStyleLbl="node4" presStyleIdx="1" presStyleCnt="6"/>
      <dgm:spPr/>
      <dgm:t>
        <a:bodyPr/>
        <a:lstStyle/>
        <a:p>
          <a:endParaRPr lang="en-US"/>
        </a:p>
      </dgm:t>
    </dgm:pt>
    <dgm:pt modelId="{5C37781C-0786-4B6F-84C1-D3FB06CE60FB}" type="pres">
      <dgm:prSet presAssocID="{1F4D867D-BB5B-4894-AED6-96E9A925F47F}" presName="hierChild3" presStyleCnt="0"/>
      <dgm:spPr/>
    </dgm:pt>
    <dgm:pt modelId="{9317CF79-27D0-40FA-BCDA-E27589A31409}" type="pres">
      <dgm:prSet presAssocID="{1534ADF6-3A1B-4E45-ABBB-66D5E4E9D21E}" presName="Name19" presStyleLbl="parChTrans1D4" presStyleIdx="2" presStyleCnt="6"/>
      <dgm:spPr/>
      <dgm:t>
        <a:bodyPr/>
        <a:lstStyle/>
        <a:p>
          <a:endParaRPr lang="en-US"/>
        </a:p>
      </dgm:t>
    </dgm:pt>
    <dgm:pt modelId="{3424FDEE-1D31-42BC-BC04-3FED6219FB04}" type="pres">
      <dgm:prSet presAssocID="{3C974B41-5D4A-46BD-B3E0-37ED64C0A674}" presName="Name21" presStyleCnt="0"/>
      <dgm:spPr/>
    </dgm:pt>
    <dgm:pt modelId="{29245582-D6FC-49F4-8A0E-F40AEC2433D0}" type="pres">
      <dgm:prSet presAssocID="{3C974B41-5D4A-46BD-B3E0-37ED64C0A674}" presName="level2Shape" presStyleLbl="node4" presStyleIdx="2" presStyleCnt="6"/>
      <dgm:spPr/>
      <dgm:t>
        <a:bodyPr/>
        <a:lstStyle/>
        <a:p>
          <a:endParaRPr lang="en-US"/>
        </a:p>
      </dgm:t>
    </dgm:pt>
    <dgm:pt modelId="{BB2D401D-D43A-4E26-B1EA-814B89A00EA2}" type="pres">
      <dgm:prSet presAssocID="{3C974B41-5D4A-46BD-B3E0-37ED64C0A674}" presName="hierChild3" presStyleCnt="0"/>
      <dgm:spPr/>
    </dgm:pt>
    <dgm:pt modelId="{A2C0CD25-5811-4B3E-AF50-96D16EB14B4A}" type="pres">
      <dgm:prSet presAssocID="{C5E3696F-EC56-428E-909E-A1CC85D509D4}" presName="Name19" presStyleLbl="parChTrans1D4" presStyleIdx="3" presStyleCnt="6"/>
      <dgm:spPr/>
      <dgm:t>
        <a:bodyPr/>
        <a:lstStyle/>
        <a:p>
          <a:endParaRPr lang="en-US"/>
        </a:p>
      </dgm:t>
    </dgm:pt>
    <dgm:pt modelId="{6CE62FDF-43D5-4E32-AFC8-19BF432A70E0}" type="pres">
      <dgm:prSet presAssocID="{66C7BFB1-66CD-486F-8B53-293EB581BF38}" presName="Name21" presStyleCnt="0"/>
      <dgm:spPr/>
    </dgm:pt>
    <dgm:pt modelId="{94C25C3E-C761-48CB-AB8D-4937EF83D3AA}" type="pres">
      <dgm:prSet presAssocID="{66C7BFB1-66CD-486F-8B53-293EB581BF38}" presName="level2Shape" presStyleLbl="node4" presStyleIdx="3" presStyleCnt="6"/>
      <dgm:spPr/>
      <dgm:t>
        <a:bodyPr/>
        <a:lstStyle/>
        <a:p>
          <a:endParaRPr lang="en-US"/>
        </a:p>
      </dgm:t>
    </dgm:pt>
    <dgm:pt modelId="{3435E739-FA3E-49AD-AEAA-48BE7BDFBA1B}" type="pres">
      <dgm:prSet presAssocID="{66C7BFB1-66CD-486F-8B53-293EB581BF38}" presName="hierChild3" presStyleCnt="0"/>
      <dgm:spPr/>
    </dgm:pt>
    <dgm:pt modelId="{788AA6C5-D994-4B31-A8E5-45EF0FE8132B}" type="pres">
      <dgm:prSet presAssocID="{5C6A8B9D-9D6A-4124-B94F-CEF68310FE9D}" presName="Name19" presStyleLbl="parChTrans1D3" presStyleIdx="1" presStyleCnt="2"/>
      <dgm:spPr/>
      <dgm:t>
        <a:bodyPr/>
        <a:lstStyle/>
        <a:p>
          <a:endParaRPr lang="en-US"/>
        </a:p>
      </dgm:t>
    </dgm:pt>
    <dgm:pt modelId="{BBB1FD89-6A0E-4AD8-B5FC-6138C986ACEA}" type="pres">
      <dgm:prSet presAssocID="{D1B394D3-3333-41A1-A352-303A22DE3AD7}" presName="Name21" presStyleCnt="0"/>
      <dgm:spPr/>
    </dgm:pt>
    <dgm:pt modelId="{6F9D7194-005F-4530-817A-149786B7979A}" type="pres">
      <dgm:prSet presAssocID="{D1B394D3-3333-41A1-A352-303A22DE3AD7}" presName="level2Shape" presStyleLbl="node3" presStyleIdx="1" presStyleCnt="2"/>
      <dgm:spPr/>
      <dgm:t>
        <a:bodyPr/>
        <a:lstStyle/>
        <a:p>
          <a:endParaRPr lang="en-US"/>
        </a:p>
      </dgm:t>
    </dgm:pt>
    <dgm:pt modelId="{1EF6529A-2D88-4DE1-9EB4-2DBD97FDCF28}" type="pres">
      <dgm:prSet presAssocID="{D1B394D3-3333-41A1-A352-303A22DE3AD7}" presName="hierChild3" presStyleCnt="0"/>
      <dgm:spPr/>
    </dgm:pt>
    <dgm:pt modelId="{09784D6A-4D60-4584-985E-D8BDE071A9DB}" type="pres">
      <dgm:prSet presAssocID="{5E33D00C-ECC0-4A4B-AA05-A477FA624A8E}" presName="Name19" presStyleLbl="parChTrans1D4" presStyleIdx="4" presStyleCnt="6"/>
      <dgm:spPr/>
      <dgm:t>
        <a:bodyPr/>
        <a:lstStyle/>
        <a:p>
          <a:endParaRPr lang="en-US"/>
        </a:p>
      </dgm:t>
    </dgm:pt>
    <dgm:pt modelId="{B803BE64-0C98-4245-B857-896D6734792A}" type="pres">
      <dgm:prSet presAssocID="{68EE47D0-A78C-4160-B900-E6B9825DF665}" presName="Name21" presStyleCnt="0"/>
      <dgm:spPr/>
    </dgm:pt>
    <dgm:pt modelId="{0BA2E679-AAAB-4614-9BD9-84A8E45217A1}" type="pres">
      <dgm:prSet presAssocID="{68EE47D0-A78C-4160-B900-E6B9825DF665}" presName="level2Shape" presStyleLbl="node4" presStyleIdx="4" presStyleCnt="6"/>
      <dgm:spPr/>
      <dgm:t>
        <a:bodyPr/>
        <a:lstStyle/>
        <a:p>
          <a:endParaRPr lang="en-US"/>
        </a:p>
      </dgm:t>
    </dgm:pt>
    <dgm:pt modelId="{CE3C0EE4-77FA-43D3-9E4D-6A33E401E35F}" type="pres">
      <dgm:prSet presAssocID="{68EE47D0-A78C-4160-B900-E6B9825DF665}" presName="hierChild3" presStyleCnt="0"/>
      <dgm:spPr/>
    </dgm:pt>
    <dgm:pt modelId="{D512D670-D97D-4459-971A-8EEEDDF55825}" type="pres">
      <dgm:prSet presAssocID="{9A171D9F-953B-4B9F-A98A-1565E2F6B0C5}" presName="Name19" presStyleLbl="parChTrans1D4" presStyleIdx="5" presStyleCnt="6"/>
      <dgm:spPr/>
      <dgm:t>
        <a:bodyPr/>
        <a:lstStyle/>
        <a:p>
          <a:endParaRPr lang="en-US"/>
        </a:p>
      </dgm:t>
    </dgm:pt>
    <dgm:pt modelId="{E6A7657F-AD09-46E8-BDE1-5B251CC3CFA3}" type="pres">
      <dgm:prSet presAssocID="{60AED455-0561-4D31-9934-0490335FAE7A}" presName="Name21" presStyleCnt="0"/>
      <dgm:spPr/>
    </dgm:pt>
    <dgm:pt modelId="{B21F844C-1F16-4DA9-A727-4FB5565B5FB7}" type="pres">
      <dgm:prSet presAssocID="{60AED455-0561-4D31-9934-0490335FAE7A}" presName="level2Shape" presStyleLbl="node4" presStyleIdx="5" presStyleCnt="6"/>
      <dgm:spPr/>
      <dgm:t>
        <a:bodyPr/>
        <a:lstStyle/>
        <a:p>
          <a:endParaRPr lang="en-US"/>
        </a:p>
      </dgm:t>
    </dgm:pt>
    <dgm:pt modelId="{A45D0628-D47C-4422-B1D6-BBE981EC17F1}" type="pres">
      <dgm:prSet presAssocID="{60AED455-0561-4D31-9934-0490335FAE7A}" presName="hierChild3" presStyleCnt="0"/>
      <dgm:spPr/>
    </dgm:pt>
    <dgm:pt modelId="{1F1970FC-22B8-42B2-9EDF-D0B75FFAF71C}" type="pres">
      <dgm:prSet presAssocID="{3FE3767B-44EA-45A1-AD4B-95052D171F3F}" presName="bgShapesFlow" presStyleCnt="0"/>
      <dgm:spPr/>
    </dgm:pt>
  </dgm:ptLst>
  <dgm:cxnLst>
    <dgm:cxn modelId="{02123619-AC9E-419D-BB3E-538707B7E25C}" type="presOf" srcId="{D1B394D3-3333-41A1-A352-303A22DE3AD7}" destId="{6F9D7194-005F-4530-817A-149786B7979A}" srcOrd="0" destOrd="0" presId="urn:microsoft.com/office/officeart/2005/8/layout/hierarchy6"/>
    <dgm:cxn modelId="{5C888EFC-8BE7-4510-9190-C361230B6AE9}" srcId="{3C974B41-5D4A-46BD-B3E0-37ED64C0A674}" destId="{66C7BFB1-66CD-486F-8B53-293EB581BF38}" srcOrd="0" destOrd="0" parTransId="{C5E3696F-EC56-428E-909E-A1CC85D509D4}" sibTransId="{DA676004-3C4B-4446-92CF-495C010D8771}"/>
    <dgm:cxn modelId="{31592BBA-93F6-4CA5-8823-5812C53452BB}" srcId="{907955EB-9068-48DF-ADD5-3776406107E3}" destId="{92B29AB4-DBAD-4025-9396-F5C277E0058D}" srcOrd="0" destOrd="0" parTransId="{0B5249C3-23C1-452B-8342-D3BED2F5459B}" sibTransId="{EF0B8A67-A989-4B20-B99D-37ADB185DB66}"/>
    <dgm:cxn modelId="{DAAF7B08-4501-4627-9812-960B955A2D64}" type="presOf" srcId="{8BF98288-3EBE-48F4-8641-94E001F00165}" destId="{FAF75AE4-96DE-4980-91D1-8893094AE5A0}" srcOrd="0" destOrd="0" presId="urn:microsoft.com/office/officeart/2005/8/layout/hierarchy6"/>
    <dgm:cxn modelId="{350D86FF-9C14-4C46-BDBE-1956D4C2B091}" type="presOf" srcId="{FBEAF9DC-DC0F-4228-8603-ADF7D20D0854}" destId="{33E3A5FC-ED2D-4FCF-97CE-4233CFA10C1B}" srcOrd="0" destOrd="0" presId="urn:microsoft.com/office/officeart/2005/8/layout/hierarchy6"/>
    <dgm:cxn modelId="{3778708A-765D-464B-A6CA-B13D7C912470}" type="presOf" srcId="{CB321052-8F46-4B10-8854-B62D3E90E0FA}" destId="{3D5E6115-4E58-4DB6-9321-41132ACF6E58}" srcOrd="0" destOrd="0" presId="urn:microsoft.com/office/officeart/2005/8/layout/hierarchy6"/>
    <dgm:cxn modelId="{22E40173-5831-4C6C-A683-E807E0752B4A}" type="presOf" srcId="{1F4D867D-BB5B-4894-AED6-96E9A925F47F}" destId="{32FAE108-8831-413C-95DE-F386160F4715}" srcOrd="0" destOrd="0" presId="urn:microsoft.com/office/officeart/2005/8/layout/hierarchy6"/>
    <dgm:cxn modelId="{A7867F48-ADD8-44AB-A0DA-D0C426B0C081}" type="presOf" srcId="{3C974B41-5D4A-46BD-B3E0-37ED64C0A674}" destId="{29245582-D6FC-49F4-8A0E-F40AEC2433D0}" srcOrd="0" destOrd="0" presId="urn:microsoft.com/office/officeart/2005/8/layout/hierarchy6"/>
    <dgm:cxn modelId="{78DA15C2-976C-4A8A-8962-01D3F7EDE71D}" srcId="{CB321052-8F46-4B10-8854-B62D3E90E0FA}" destId="{31FD6670-1040-4E93-BB07-1F37EB7E56E3}" srcOrd="0" destOrd="0" parTransId="{8BF98288-3EBE-48F4-8641-94E001F00165}" sibTransId="{41D0C880-9D79-4F1E-8792-B42132A0999E}"/>
    <dgm:cxn modelId="{8AE28391-27CC-467E-A904-B513D89AC763}" type="presOf" srcId="{4A445E53-DBA8-4D0A-AE7E-401CB7E0B270}" destId="{F9335121-5839-490D-A89D-68424AE72438}" srcOrd="0" destOrd="0" presId="urn:microsoft.com/office/officeart/2005/8/layout/hierarchy6"/>
    <dgm:cxn modelId="{11DB785A-A3E0-4226-81A2-6B1E3B5583E8}" srcId="{3FE3767B-44EA-45A1-AD4B-95052D171F3F}" destId="{907955EB-9068-48DF-ADD5-3776406107E3}" srcOrd="0" destOrd="0" parTransId="{3CA5B169-5076-4248-A5C5-0E4EFD85EE1A}" sibTransId="{7FAFE932-E2A8-424C-84FE-3970313DBFF8}"/>
    <dgm:cxn modelId="{3E1F8CC7-30A7-4B6E-839C-DD0BE20102BD}" type="presOf" srcId="{66C7BFB1-66CD-486F-8B53-293EB581BF38}" destId="{94C25C3E-C761-48CB-AB8D-4937EF83D3AA}" srcOrd="0" destOrd="0" presId="urn:microsoft.com/office/officeart/2005/8/layout/hierarchy6"/>
    <dgm:cxn modelId="{24B1761C-2863-48F3-8C31-2A87310FE6D4}" srcId="{31FD6670-1040-4E93-BB07-1F37EB7E56E3}" destId="{4A445E53-DBA8-4D0A-AE7E-401CB7E0B270}" srcOrd="0" destOrd="0" parTransId="{AF238D06-24D8-484D-BE3F-06B3A11142EA}" sibTransId="{18BE2DEA-DCC7-417E-9598-35B6697886EF}"/>
    <dgm:cxn modelId="{4100664C-7C85-45E7-8121-18AEDDEA7A49}" type="presOf" srcId="{68EE47D0-A78C-4160-B900-E6B9825DF665}" destId="{0BA2E679-AAAB-4614-9BD9-84A8E45217A1}" srcOrd="0" destOrd="0" presId="urn:microsoft.com/office/officeart/2005/8/layout/hierarchy6"/>
    <dgm:cxn modelId="{6C2D1D57-0070-4160-B1EE-49B191ECD976}" srcId="{31FD6670-1040-4E93-BB07-1F37EB7E56E3}" destId="{3C974B41-5D4A-46BD-B3E0-37ED64C0A674}" srcOrd="1" destOrd="0" parTransId="{1534ADF6-3A1B-4E45-ABBB-66D5E4E9D21E}" sibTransId="{190DD172-7FBB-4FBA-B6FB-B4F2827824A1}"/>
    <dgm:cxn modelId="{9A0F2CAB-81F4-4A2A-8D35-B3F4D83A47CE}" type="presOf" srcId="{9A171D9F-953B-4B9F-A98A-1565E2F6B0C5}" destId="{D512D670-D97D-4459-971A-8EEEDDF55825}" srcOrd="0" destOrd="0" presId="urn:microsoft.com/office/officeart/2005/8/layout/hierarchy6"/>
    <dgm:cxn modelId="{042169AD-E30F-4708-8D0F-EDEE39E5EAE3}" type="presOf" srcId="{5C6A8B9D-9D6A-4124-B94F-CEF68310FE9D}" destId="{788AA6C5-D994-4B31-A8E5-45EF0FE8132B}" srcOrd="0" destOrd="0" presId="urn:microsoft.com/office/officeart/2005/8/layout/hierarchy6"/>
    <dgm:cxn modelId="{09D900FE-08BE-4900-8678-40F3B9C2C453}" srcId="{CB321052-8F46-4B10-8854-B62D3E90E0FA}" destId="{D1B394D3-3333-41A1-A352-303A22DE3AD7}" srcOrd="1" destOrd="0" parTransId="{5C6A8B9D-9D6A-4124-B94F-CEF68310FE9D}" sibTransId="{796992C2-8E0A-4D99-9B31-29AA8EAAFB10}"/>
    <dgm:cxn modelId="{38A24839-1495-48F3-86A3-FB88B172B0BD}" srcId="{4A445E53-DBA8-4D0A-AE7E-401CB7E0B270}" destId="{1F4D867D-BB5B-4894-AED6-96E9A925F47F}" srcOrd="0" destOrd="0" parTransId="{FBEAF9DC-DC0F-4228-8603-ADF7D20D0854}" sibTransId="{B7E639E4-CF2A-4D8F-AB5A-EE9A798449DC}"/>
    <dgm:cxn modelId="{896158A4-F014-44A5-89DF-1A6F524E7C9F}" type="presOf" srcId="{907955EB-9068-48DF-ADD5-3776406107E3}" destId="{DE8CC5C3-DD2A-49AD-B88F-384E69ACD1C5}" srcOrd="0" destOrd="0" presId="urn:microsoft.com/office/officeart/2005/8/layout/hierarchy6"/>
    <dgm:cxn modelId="{29B33E28-6057-4733-A6EA-CC71E120A9C1}" srcId="{D1B394D3-3333-41A1-A352-303A22DE3AD7}" destId="{60AED455-0561-4D31-9934-0490335FAE7A}" srcOrd="1" destOrd="0" parTransId="{9A171D9F-953B-4B9F-A98A-1565E2F6B0C5}" sibTransId="{834E6983-6E5A-44DF-A53E-1FBD225F5895}"/>
    <dgm:cxn modelId="{EB1E6F53-A6F5-4CE2-9C8D-707DC4BDBCD6}" type="presOf" srcId="{1534ADF6-3A1B-4E45-ABBB-66D5E4E9D21E}" destId="{9317CF79-27D0-40FA-BCDA-E27589A31409}" srcOrd="0" destOrd="0" presId="urn:microsoft.com/office/officeart/2005/8/layout/hierarchy6"/>
    <dgm:cxn modelId="{1713679E-B1AB-4B9B-91E9-F4B744FD4F5C}" type="presOf" srcId="{92B29AB4-DBAD-4025-9396-F5C277E0058D}" destId="{90B8D6F7-BF82-46DD-A82C-D6669151C7F8}" srcOrd="0" destOrd="0" presId="urn:microsoft.com/office/officeart/2005/8/layout/hierarchy6"/>
    <dgm:cxn modelId="{ADF4D15F-3054-4CF1-99A3-D00B62AB0CF1}" srcId="{907955EB-9068-48DF-ADD5-3776406107E3}" destId="{CB321052-8F46-4B10-8854-B62D3E90E0FA}" srcOrd="1" destOrd="0" parTransId="{D32C5162-D602-4F48-A3BD-617C837D9ACF}" sibTransId="{F4CF12EC-9357-4DCE-BEA3-2E655AB7AB48}"/>
    <dgm:cxn modelId="{2F178AD4-8A62-47E2-86AF-2C5692D39AA7}" type="presOf" srcId="{60AED455-0561-4D31-9934-0490335FAE7A}" destId="{B21F844C-1F16-4DA9-A727-4FB5565B5FB7}" srcOrd="0" destOrd="0" presId="urn:microsoft.com/office/officeart/2005/8/layout/hierarchy6"/>
    <dgm:cxn modelId="{BF7F4240-0B8F-4C83-BAC7-0AF2767571E4}" srcId="{D1B394D3-3333-41A1-A352-303A22DE3AD7}" destId="{68EE47D0-A78C-4160-B900-E6B9825DF665}" srcOrd="0" destOrd="0" parTransId="{5E33D00C-ECC0-4A4B-AA05-A477FA624A8E}" sibTransId="{FA325F21-88AA-4B0C-B57B-04A4D49D0762}"/>
    <dgm:cxn modelId="{A621655A-2CB4-4ECE-AB8F-3D5CAEB635C7}" type="presOf" srcId="{5E33D00C-ECC0-4A4B-AA05-A477FA624A8E}" destId="{09784D6A-4D60-4584-985E-D8BDE071A9DB}" srcOrd="0" destOrd="0" presId="urn:microsoft.com/office/officeart/2005/8/layout/hierarchy6"/>
    <dgm:cxn modelId="{7B982B9E-7AAA-4534-BE64-8D287777646B}" type="presOf" srcId="{AF238D06-24D8-484D-BE3F-06B3A11142EA}" destId="{3BC2CDDA-EA37-4BAC-8465-7516B31ADE82}" srcOrd="0" destOrd="0" presId="urn:microsoft.com/office/officeart/2005/8/layout/hierarchy6"/>
    <dgm:cxn modelId="{21DC178E-0ECC-48D9-8574-4CEA4650231E}" type="presOf" srcId="{31FD6670-1040-4E93-BB07-1F37EB7E56E3}" destId="{1DEAF7DB-4A7B-492F-B70D-C2E540A5213B}" srcOrd="0" destOrd="0" presId="urn:microsoft.com/office/officeart/2005/8/layout/hierarchy6"/>
    <dgm:cxn modelId="{A95638AC-4590-4B98-9AF7-2B8A4A33C5CA}" type="presOf" srcId="{D32C5162-D602-4F48-A3BD-617C837D9ACF}" destId="{A9290FA9-93BB-42EA-AE66-4E621AC60E79}" srcOrd="0" destOrd="0" presId="urn:microsoft.com/office/officeart/2005/8/layout/hierarchy6"/>
    <dgm:cxn modelId="{F1575E48-184A-4ED0-8744-08C84225FB93}" type="presOf" srcId="{C5E3696F-EC56-428E-909E-A1CC85D509D4}" destId="{A2C0CD25-5811-4B3E-AF50-96D16EB14B4A}" srcOrd="0" destOrd="0" presId="urn:microsoft.com/office/officeart/2005/8/layout/hierarchy6"/>
    <dgm:cxn modelId="{8CD71C61-6B68-494B-9E1D-7C5174A59C46}" type="presOf" srcId="{3FE3767B-44EA-45A1-AD4B-95052D171F3F}" destId="{868114B2-7D11-4DDA-B5C8-1EDA75C9B260}" srcOrd="0" destOrd="0" presId="urn:microsoft.com/office/officeart/2005/8/layout/hierarchy6"/>
    <dgm:cxn modelId="{5281F818-0ECE-4806-BBA0-80206A49F7A1}" type="presOf" srcId="{0B5249C3-23C1-452B-8342-D3BED2F5459B}" destId="{21FAADB6-F2F8-42AD-9E03-BF38D3E1BD3F}" srcOrd="0" destOrd="0" presId="urn:microsoft.com/office/officeart/2005/8/layout/hierarchy6"/>
    <dgm:cxn modelId="{ED5242A0-6BD8-47AD-8DE5-BCBEF1779BF9}" type="presParOf" srcId="{868114B2-7D11-4DDA-B5C8-1EDA75C9B260}" destId="{6AC85C8F-6386-4A45-91A8-B636353B2D5D}" srcOrd="0" destOrd="0" presId="urn:microsoft.com/office/officeart/2005/8/layout/hierarchy6"/>
    <dgm:cxn modelId="{7F467CE5-E134-4FFE-A222-F805B35ABB3B}" type="presParOf" srcId="{6AC85C8F-6386-4A45-91A8-B636353B2D5D}" destId="{5C8779B8-80EC-42ED-A8F5-782EC92BE0D1}" srcOrd="0" destOrd="0" presId="urn:microsoft.com/office/officeart/2005/8/layout/hierarchy6"/>
    <dgm:cxn modelId="{6D9E029C-7148-4D78-B5A4-19C945504F5C}" type="presParOf" srcId="{5C8779B8-80EC-42ED-A8F5-782EC92BE0D1}" destId="{2B7E4B13-14FB-43DA-89A5-699A78636DE1}" srcOrd="0" destOrd="0" presId="urn:microsoft.com/office/officeart/2005/8/layout/hierarchy6"/>
    <dgm:cxn modelId="{A058C701-15A0-449A-BC2F-DF5F32747833}" type="presParOf" srcId="{2B7E4B13-14FB-43DA-89A5-699A78636DE1}" destId="{DE8CC5C3-DD2A-49AD-B88F-384E69ACD1C5}" srcOrd="0" destOrd="0" presId="urn:microsoft.com/office/officeart/2005/8/layout/hierarchy6"/>
    <dgm:cxn modelId="{D2B7E710-0F90-4315-9EDD-C46C8AB38317}" type="presParOf" srcId="{2B7E4B13-14FB-43DA-89A5-699A78636DE1}" destId="{ECE68AF2-9A6C-446D-A0D5-76C0E64397B5}" srcOrd="1" destOrd="0" presId="urn:microsoft.com/office/officeart/2005/8/layout/hierarchy6"/>
    <dgm:cxn modelId="{A4FD8BC0-A9FC-4472-ACA7-2DEE9AD26EBF}" type="presParOf" srcId="{ECE68AF2-9A6C-446D-A0D5-76C0E64397B5}" destId="{21FAADB6-F2F8-42AD-9E03-BF38D3E1BD3F}" srcOrd="0" destOrd="0" presId="urn:microsoft.com/office/officeart/2005/8/layout/hierarchy6"/>
    <dgm:cxn modelId="{EB08EEB5-FC1E-4528-97B0-556DB3C4F5F9}" type="presParOf" srcId="{ECE68AF2-9A6C-446D-A0D5-76C0E64397B5}" destId="{2BD74777-A420-4714-AC07-BC3D5FD24AD3}" srcOrd="1" destOrd="0" presId="urn:microsoft.com/office/officeart/2005/8/layout/hierarchy6"/>
    <dgm:cxn modelId="{C316522C-9252-4B20-AB50-4E5842A5D076}" type="presParOf" srcId="{2BD74777-A420-4714-AC07-BC3D5FD24AD3}" destId="{90B8D6F7-BF82-46DD-A82C-D6669151C7F8}" srcOrd="0" destOrd="0" presId="urn:microsoft.com/office/officeart/2005/8/layout/hierarchy6"/>
    <dgm:cxn modelId="{412DE725-99A6-4874-BFEB-0A57AA480B74}" type="presParOf" srcId="{2BD74777-A420-4714-AC07-BC3D5FD24AD3}" destId="{EC29DA9A-96AF-45CF-98B0-B6D986F08166}" srcOrd="1" destOrd="0" presId="urn:microsoft.com/office/officeart/2005/8/layout/hierarchy6"/>
    <dgm:cxn modelId="{FBF1B62E-28C2-4586-8EB0-D5A5F2F8F881}" type="presParOf" srcId="{ECE68AF2-9A6C-446D-A0D5-76C0E64397B5}" destId="{A9290FA9-93BB-42EA-AE66-4E621AC60E79}" srcOrd="2" destOrd="0" presId="urn:microsoft.com/office/officeart/2005/8/layout/hierarchy6"/>
    <dgm:cxn modelId="{621328D6-443D-46E9-BAA1-4A92276CF8A1}" type="presParOf" srcId="{ECE68AF2-9A6C-446D-A0D5-76C0E64397B5}" destId="{B4800DD3-24A5-461E-996E-536F674B11BB}" srcOrd="3" destOrd="0" presId="urn:microsoft.com/office/officeart/2005/8/layout/hierarchy6"/>
    <dgm:cxn modelId="{E579DECB-B3AE-432B-98E2-49CC293F9E47}" type="presParOf" srcId="{B4800DD3-24A5-461E-996E-536F674B11BB}" destId="{3D5E6115-4E58-4DB6-9321-41132ACF6E58}" srcOrd="0" destOrd="0" presId="urn:microsoft.com/office/officeart/2005/8/layout/hierarchy6"/>
    <dgm:cxn modelId="{920FFBF4-7C97-415C-851B-03B2CDC71D8E}" type="presParOf" srcId="{B4800DD3-24A5-461E-996E-536F674B11BB}" destId="{B20B206F-6684-4C6D-86D3-21BBA7F96152}" srcOrd="1" destOrd="0" presId="urn:microsoft.com/office/officeart/2005/8/layout/hierarchy6"/>
    <dgm:cxn modelId="{B4131829-0706-429A-83CD-35859F019489}" type="presParOf" srcId="{B20B206F-6684-4C6D-86D3-21BBA7F96152}" destId="{FAF75AE4-96DE-4980-91D1-8893094AE5A0}" srcOrd="0" destOrd="0" presId="urn:microsoft.com/office/officeart/2005/8/layout/hierarchy6"/>
    <dgm:cxn modelId="{FF5FF88E-BFE7-4837-AA50-9A8549149C84}" type="presParOf" srcId="{B20B206F-6684-4C6D-86D3-21BBA7F96152}" destId="{CEC13DB9-B01A-4FF6-90B9-6A8AD02E5175}" srcOrd="1" destOrd="0" presId="urn:microsoft.com/office/officeart/2005/8/layout/hierarchy6"/>
    <dgm:cxn modelId="{F56994DA-0C38-450D-A0DD-91C8126CE6F0}" type="presParOf" srcId="{CEC13DB9-B01A-4FF6-90B9-6A8AD02E5175}" destId="{1DEAF7DB-4A7B-492F-B70D-C2E540A5213B}" srcOrd="0" destOrd="0" presId="urn:microsoft.com/office/officeart/2005/8/layout/hierarchy6"/>
    <dgm:cxn modelId="{176B5884-D4EF-4F71-BB88-D28A1FB0E732}" type="presParOf" srcId="{CEC13DB9-B01A-4FF6-90B9-6A8AD02E5175}" destId="{80F904B6-B514-46DF-ACD4-028807DAA266}" srcOrd="1" destOrd="0" presId="urn:microsoft.com/office/officeart/2005/8/layout/hierarchy6"/>
    <dgm:cxn modelId="{555E9646-282B-44E7-AEAC-F5D35676820B}" type="presParOf" srcId="{80F904B6-B514-46DF-ACD4-028807DAA266}" destId="{3BC2CDDA-EA37-4BAC-8465-7516B31ADE82}" srcOrd="0" destOrd="0" presId="urn:microsoft.com/office/officeart/2005/8/layout/hierarchy6"/>
    <dgm:cxn modelId="{3503A271-EA53-4649-87EC-69394EE2DCAC}" type="presParOf" srcId="{80F904B6-B514-46DF-ACD4-028807DAA266}" destId="{8088FC89-9063-44CC-B798-D59DDD77F242}" srcOrd="1" destOrd="0" presId="urn:microsoft.com/office/officeart/2005/8/layout/hierarchy6"/>
    <dgm:cxn modelId="{F3914EF2-1909-43E6-BABA-67E756E36962}" type="presParOf" srcId="{8088FC89-9063-44CC-B798-D59DDD77F242}" destId="{F9335121-5839-490D-A89D-68424AE72438}" srcOrd="0" destOrd="0" presId="urn:microsoft.com/office/officeart/2005/8/layout/hierarchy6"/>
    <dgm:cxn modelId="{582B23E7-A7BB-4065-A15A-30F0E0C12EB7}" type="presParOf" srcId="{8088FC89-9063-44CC-B798-D59DDD77F242}" destId="{66F38797-5C9A-46A8-BAAF-3B831911B7A7}" srcOrd="1" destOrd="0" presId="urn:microsoft.com/office/officeart/2005/8/layout/hierarchy6"/>
    <dgm:cxn modelId="{2696B57D-5BC0-4642-8A24-4387F7FB8BCE}" type="presParOf" srcId="{66F38797-5C9A-46A8-BAAF-3B831911B7A7}" destId="{33E3A5FC-ED2D-4FCF-97CE-4233CFA10C1B}" srcOrd="0" destOrd="0" presId="urn:microsoft.com/office/officeart/2005/8/layout/hierarchy6"/>
    <dgm:cxn modelId="{AB48DAE2-C9DE-4682-B289-C857F470A3F9}" type="presParOf" srcId="{66F38797-5C9A-46A8-BAAF-3B831911B7A7}" destId="{0664EC21-AF7D-437D-A44E-3FC014B8857F}" srcOrd="1" destOrd="0" presId="urn:microsoft.com/office/officeart/2005/8/layout/hierarchy6"/>
    <dgm:cxn modelId="{2D59FFD2-80D6-445A-9202-82F96EE88ACA}" type="presParOf" srcId="{0664EC21-AF7D-437D-A44E-3FC014B8857F}" destId="{32FAE108-8831-413C-95DE-F386160F4715}" srcOrd="0" destOrd="0" presId="urn:microsoft.com/office/officeart/2005/8/layout/hierarchy6"/>
    <dgm:cxn modelId="{07F26384-92E4-4161-829D-941E526B438E}" type="presParOf" srcId="{0664EC21-AF7D-437D-A44E-3FC014B8857F}" destId="{5C37781C-0786-4B6F-84C1-D3FB06CE60FB}" srcOrd="1" destOrd="0" presId="urn:microsoft.com/office/officeart/2005/8/layout/hierarchy6"/>
    <dgm:cxn modelId="{8724BE62-E059-4626-8884-E6A083FB261E}" type="presParOf" srcId="{80F904B6-B514-46DF-ACD4-028807DAA266}" destId="{9317CF79-27D0-40FA-BCDA-E27589A31409}" srcOrd="2" destOrd="0" presId="urn:microsoft.com/office/officeart/2005/8/layout/hierarchy6"/>
    <dgm:cxn modelId="{7BF73828-2D97-439C-8993-6E2D4D41F4D7}" type="presParOf" srcId="{80F904B6-B514-46DF-ACD4-028807DAA266}" destId="{3424FDEE-1D31-42BC-BC04-3FED6219FB04}" srcOrd="3" destOrd="0" presId="urn:microsoft.com/office/officeart/2005/8/layout/hierarchy6"/>
    <dgm:cxn modelId="{23307DCA-5CF2-4779-AFCF-F2BF226FE98A}" type="presParOf" srcId="{3424FDEE-1D31-42BC-BC04-3FED6219FB04}" destId="{29245582-D6FC-49F4-8A0E-F40AEC2433D0}" srcOrd="0" destOrd="0" presId="urn:microsoft.com/office/officeart/2005/8/layout/hierarchy6"/>
    <dgm:cxn modelId="{1BD24C63-819C-435C-87E5-33F0589F00D7}" type="presParOf" srcId="{3424FDEE-1D31-42BC-BC04-3FED6219FB04}" destId="{BB2D401D-D43A-4E26-B1EA-814B89A00EA2}" srcOrd="1" destOrd="0" presId="urn:microsoft.com/office/officeart/2005/8/layout/hierarchy6"/>
    <dgm:cxn modelId="{1C5E57EA-8BD0-47F7-87C0-DC8D763F4BAB}" type="presParOf" srcId="{BB2D401D-D43A-4E26-B1EA-814B89A00EA2}" destId="{A2C0CD25-5811-4B3E-AF50-96D16EB14B4A}" srcOrd="0" destOrd="0" presId="urn:microsoft.com/office/officeart/2005/8/layout/hierarchy6"/>
    <dgm:cxn modelId="{857F375A-D7A6-40CC-94AD-071F4EE5EBE9}" type="presParOf" srcId="{BB2D401D-D43A-4E26-B1EA-814B89A00EA2}" destId="{6CE62FDF-43D5-4E32-AFC8-19BF432A70E0}" srcOrd="1" destOrd="0" presId="urn:microsoft.com/office/officeart/2005/8/layout/hierarchy6"/>
    <dgm:cxn modelId="{27FC47DA-74A2-4518-BB18-B43025DA77EE}" type="presParOf" srcId="{6CE62FDF-43D5-4E32-AFC8-19BF432A70E0}" destId="{94C25C3E-C761-48CB-AB8D-4937EF83D3AA}" srcOrd="0" destOrd="0" presId="urn:microsoft.com/office/officeart/2005/8/layout/hierarchy6"/>
    <dgm:cxn modelId="{02F2FBF8-0FDE-4D5D-87D1-3627ACC87E7A}" type="presParOf" srcId="{6CE62FDF-43D5-4E32-AFC8-19BF432A70E0}" destId="{3435E739-FA3E-49AD-AEAA-48BE7BDFBA1B}" srcOrd="1" destOrd="0" presId="urn:microsoft.com/office/officeart/2005/8/layout/hierarchy6"/>
    <dgm:cxn modelId="{B5B946C7-4882-4240-A7D4-8E4AD09647C1}" type="presParOf" srcId="{B20B206F-6684-4C6D-86D3-21BBA7F96152}" destId="{788AA6C5-D994-4B31-A8E5-45EF0FE8132B}" srcOrd="2" destOrd="0" presId="urn:microsoft.com/office/officeart/2005/8/layout/hierarchy6"/>
    <dgm:cxn modelId="{C5DEAB60-2D11-4B96-ADF0-1D2369E487FD}" type="presParOf" srcId="{B20B206F-6684-4C6D-86D3-21BBA7F96152}" destId="{BBB1FD89-6A0E-4AD8-B5FC-6138C986ACEA}" srcOrd="3" destOrd="0" presId="urn:microsoft.com/office/officeart/2005/8/layout/hierarchy6"/>
    <dgm:cxn modelId="{EA5CA8A7-78C7-4BD2-8A32-62E4841F0ED4}" type="presParOf" srcId="{BBB1FD89-6A0E-4AD8-B5FC-6138C986ACEA}" destId="{6F9D7194-005F-4530-817A-149786B7979A}" srcOrd="0" destOrd="0" presId="urn:microsoft.com/office/officeart/2005/8/layout/hierarchy6"/>
    <dgm:cxn modelId="{1F7069B6-082F-4F38-A2E1-743471192780}" type="presParOf" srcId="{BBB1FD89-6A0E-4AD8-B5FC-6138C986ACEA}" destId="{1EF6529A-2D88-4DE1-9EB4-2DBD97FDCF28}" srcOrd="1" destOrd="0" presId="urn:microsoft.com/office/officeart/2005/8/layout/hierarchy6"/>
    <dgm:cxn modelId="{EAD4C136-8697-4831-8557-FFA2A4F0E9BE}" type="presParOf" srcId="{1EF6529A-2D88-4DE1-9EB4-2DBD97FDCF28}" destId="{09784D6A-4D60-4584-985E-D8BDE071A9DB}" srcOrd="0" destOrd="0" presId="urn:microsoft.com/office/officeart/2005/8/layout/hierarchy6"/>
    <dgm:cxn modelId="{DADC05BD-2C74-47C1-A622-EC74150C6BA9}" type="presParOf" srcId="{1EF6529A-2D88-4DE1-9EB4-2DBD97FDCF28}" destId="{B803BE64-0C98-4245-B857-896D6734792A}" srcOrd="1" destOrd="0" presId="urn:microsoft.com/office/officeart/2005/8/layout/hierarchy6"/>
    <dgm:cxn modelId="{72BB3C7B-B3FA-49FE-ADA5-6B1C4EC4042C}" type="presParOf" srcId="{B803BE64-0C98-4245-B857-896D6734792A}" destId="{0BA2E679-AAAB-4614-9BD9-84A8E45217A1}" srcOrd="0" destOrd="0" presId="urn:microsoft.com/office/officeart/2005/8/layout/hierarchy6"/>
    <dgm:cxn modelId="{DCC294FA-595B-4AB8-B0BB-AE22B6084C05}" type="presParOf" srcId="{B803BE64-0C98-4245-B857-896D6734792A}" destId="{CE3C0EE4-77FA-43D3-9E4D-6A33E401E35F}" srcOrd="1" destOrd="0" presId="urn:microsoft.com/office/officeart/2005/8/layout/hierarchy6"/>
    <dgm:cxn modelId="{475BE9EA-5DF2-45E7-B3A9-9C13FDCDBDC0}" type="presParOf" srcId="{1EF6529A-2D88-4DE1-9EB4-2DBD97FDCF28}" destId="{D512D670-D97D-4459-971A-8EEEDDF55825}" srcOrd="2" destOrd="0" presId="urn:microsoft.com/office/officeart/2005/8/layout/hierarchy6"/>
    <dgm:cxn modelId="{0C1D1314-4A10-4CF1-8CA0-DA45A2589DE4}" type="presParOf" srcId="{1EF6529A-2D88-4DE1-9EB4-2DBD97FDCF28}" destId="{E6A7657F-AD09-46E8-BDE1-5B251CC3CFA3}" srcOrd="3" destOrd="0" presId="urn:microsoft.com/office/officeart/2005/8/layout/hierarchy6"/>
    <dgm:cxn modelId="{FF5139E5-D688-49B4-AF0B-4976E0DB0083}" type="presParOf" srcId="{E6A7657F-AD09-46E8-BDE1-5B251CC3CFA3}" destId="{B21F844C-1F16-4DA9-A727-4FB5565B5FB7}" srcOrd="0" destOrd="0" presId="urn:microsoft.com/office/officeart/2005/8/layout/hierarchy6"/>
    <dgm:cxn modelId="{98064507-EFFC-41C8-9CE3-619268082DE0}" type="presParOf" srcId="{E6A7657F-AD09-46E8-BDE1-5B251CC3CFA3}" destId="{A45D0628-D47C-4422-B1D6-BBE981EC17F1}" srcOrd="1" destOrd="0" presId="urn:microsoft.com/office/officeart/2005/8/layout/hierarchy6"/>
    <dgm:cxn modelId="{61288FEE-E753-45E6-847D-49B94B06AEC6}" type="presParOf" srcId="{868114B2-7D11-4DDA-B5C8-1EDA75C9B260}" destId="{1F1970FC-22B8-42B2-9EDF-D0B75FFAF71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CC5C3-DD2A-49AD-B88F-384E69ACD1C5}">
      <dsp:nvSpPr>
        <dsp:cNvPr id="0" name=""/>
        <dsp:cNvSpPr/>
      </dsp:nvSpPr>
      <dsp:spPr>
        <a:xfrm>
          <a:off x="3764064" y="0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Fault  Primitives</a:t>
          </a:r>
          <a:endParaRPr lang="en-US" sz="1700" kern="1200" dirty="0"/>
        </a:p>
      </dsp:txBody>
      <dsp:txXfrm>
        <a:off x="3784482" y="20418"/>
        <a:ext cx="1004861" cy="656295"/>
      </dsp:txXfrm>
    </dsp:sp>
    <dsp:sp modelId="{21FAADB6-F2F8-42AD-9E03-BF38D3E1BD3F}">
      <dsp:nvSpPr>
        <dsp:cNvPr id="0" name=""/>
        <dsp:cNvSpPr/>
      </dsp:nvSpPr>
      <dsp:spPr>
        <a:xfrm>
          <a:off x="4286913" y="697131"/>
          <a:ext cx="2508240" cy="1380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028"/>
              </a:lnTo>
              <a:lnTo>
                <a:pt x="2508240" y="69028"/>
              </a:lnTo>
              <a:lnTo>
                <a:pt x="2508240" y="13805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8D6F7-BF82-46DD-A82C-D6669151C7F8}">
      <dsp:nvSpPr>
        <dsp:cNvPr id="0" name=""/>
        <dsp:cNvSpPr/>
      </dsp:nvSpPr>
      <dsp:spPr>
        <a:xfrm>
          <a:off x="6272305" y="835188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Multi-Port</a:t>
          </a:r>
          <a:endParaRPr lang="en-US" sz="1700" kern="1200" dirty="0"/>
        </a:p>
      </dsp:txBody>
      <dsp:txXfrm>
        <a:off x="6292723" y="855606"/>
        <a:ext cx="1004861" cy="656295"/>
      </dsp:txXfrm>
    </dsp:sp>
    <dsp:sp modelId="{A9290FA9-93BB-42EA-AE66-4E621AC60E79}">
      <dsp:nvSpPr>
        <dsp:cNvPr id="0" name=""/>
        <dsp:cNvSpPr/>
      </dsp:nvSpPr>
      <dsp:spPr>
        <a:xfrm>
          <a:off x="2417959" y="697131"/>
          <a:ext cx="1868953" cy="143145"/>
        </a:xfrm>
        <a:custGeom>
          <a:avLst/>
          <a:gdLst/>
          <a:ahLst/>
          <a:cxnLst/>
          <a:rect l="0" t="0" r="0" b="0"/>
          <a:pathLst>
            <a:path>
              <a:moveTo>
                <a:pt x="1868953" y="0"/>
              </a:moveTo>
              <a:lnTo>
                <a:pt x="1868953" y="71572"/>
              </a:lnTo>
              <a:lnTo>
                <a:pt x="0" y="71572"/>
              </a:lnTo>
              <a:lnTo>
                <a:pt x="0" y="14314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5E6115-4E58-4DB6-9321-41132ACF6E58}">
      <dsp:nvSpPr>
        <dsp:cNvPr id="0" name=""/>
        <dsp:cNvSpPr/>
      </dsp:nvSpPr>
      <dsp:spPr>
        <a:xfrm>
          <a:off x="1895111" y="840277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Single Port</a:t>
          </a:r>
          <a:endParaRPr lang="en-US" sz="1700" kern="1200" dirty="0"/>
        </a:p>
      </dsp:txBody>
      <dsp:txXfrm>
        <a:off x="1915529" y="860695"/>
        <a:ext cx="1004861" cy="656295"/>
      </dsp:txXfrm>
    </dsp:sp>
    <dsp:sp modelId="{FAF75AE4-96DE-4980-91D1-8893094AE5A0}">
      <dsp:nvSpPr>
        <dsp:cNvPr id="0" name=""/>
        <dsp:cNvSpPr/>
      </dsp:nvSpPr>
      <dsp:spPr>
        <a:xfrm>
          <a:off x="2367419" y="1537408"/>
          <a:ext cx="91440" cy="416675"/>
        </a:xfrm>
        <a:custGeom>
          <a:avLst/>
          <a:gdLst/>
          <a:ahLst/>
          <a:cxnLst/>
          <a:rect l="0" t="0" r="0" b="0"/>
          <a:pathLst>
            <a:path>
              <a:moveTo>
                <a:pt x="50540" y="0"/>
              </a:moveTo>
              <a:lnTo>
                <a:pt x="50540" y="208337"/>
              </a:lnTo>
              <a:lnTo>
                <a:pt x="45720" y="208337"/>
              </a:lnTo>
              <a:lnTo>
                <a:pt x="45720" y="416675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EAF7DB-4A7B-492F-B70D-C2E540A5213B}">
      <dsp:nvSpPr>
        <dsp:cNvPr id="0" name=""/>
        <dsp:cNvSpPr/>
      </dsp:nvSpPr>
      <dsp:spPr>
        <a:xfrm>
          <a:off x="1890290" y="1954084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Static </a:t>
          </a:r>
          <a:endParaRPr lang="en-US" sz="1700" kern="1200" dirty="0"/>
        </a:p>
      </dsp:txBody>
      <dsp:txXfrm>
        <a:off x="1910708" y="1974502"/>
        <a:ext cx="1004861" cy="656295"/>
      </dsp:txXfrm>
    </dsp:sp>
    <dsp:sp modelId="{3BC2CDDA-EA37-4BAC-8465-7516B31ADE82}">
      <dsp:nvSpPr>
        <dsp:cNvPr id="0" name=""/>
        <dsp:cNvSpPr/>
      </dsp:nvSpPr>
      <dsp:spPr>
        <a:xfrm>
          <a:off x="1744614" y="2651215"/>
          <a:ext cx="668524" cy="278852"/>
        </a:xfrm>
        <a:custGeom>
          <a:avLst/>
          <a:gdLst/>
          <a:ahLst/>
          <a:cxnLst/>
          <a:rect l="0" t="0" r="0" b="0"/>
          <a:pathLst>
            <a:path>
              <a:moveTo>
                <a:pt x="668524" y="0"/>
              </a:moveTo>
              <a:lnTo>
                <a:pt x="668524" y="139426"/>
              </a:lnTo>
              <a:lnTo>
                <a:pt x="0" y="139426"/>
              </a:lnTo>
              <a:lnTo>
                <a:pt x="0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335121-5839-490D-A89D-68424AE72438}">
      <dsp:nvSpPr>
        <dsp:cNvPr id="0" name=""/>
        <dsp:cNvSpPr/>
      </dsp:nvSpPr>
      <dsp:spPr>
        <a:xfrm>
          <a:off x="1221765" y="2930068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Simple</a:t>
          </a:r>
          <a:endParaRPr lang="en-US" sz="1700" kern="1200" dirty="0"/>
        </a:p>
      </dsp:txBody>
      <dsp:txXfrm>
        <a:off x="1242183" y="2950486"/>
        <a:ext cx="1004861" cy="656295"/>
      </dsp:txXfrm>
    </dsp:sp>
    <dsp:sp modelId="{33E3A5FC-ED2D-4FCF-97CE-4233CFA10C1B}">
      <dsp:nvSpPr>
        <dsp:cNvPr id="0" name=""/>
        <dsp:cNvSpPr/>
      </dsp:nvSpPr>
      <dsp:spPr>
        <a:xfrm>
          <a:off x="1698894" y="3627199"/>
          <a:ext cx="91440" cy="278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AE108-8831-413C-95DE-F386160F4715}">
      <dsp:nvSpPr>
        <dsp:cNvPr id="0" name=""/>
        <dsp:cNvSpPr/>
      </dsp:nvSpPr>
      <dsp:spPr>
        <a:xfrm>
          <a:off x="1221765" y="3906052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Struck-at </a:t>
          </a:r>
          <a:endParaRPr lang="en-US" sz="1700" kern="1200" dirty="0"/>
        </a:p>
      </dsp:txBody>
      <dsp:txXfrm>
        <a:off x="1242183" y="3926470"/>
        <a:ext cx="1004861" cy="656295"/>
      </dsp:txXfrm>
    </dsp:sp>
    <dsp:sp modelId="{9317CF79-27D0-40FA-BCDA-E27589A31409}">
      <dsp:nvSpPr>
        <dsp:cNvPr id="0" name=""/>
        <dsp:cNvSpPr/>
      </dsp:nvSpPr>
      <dsp:spPr>
        <a:xfrm>
          <a:off x="2413139" y="2651215"/>
          <a:ext cx="690881" cy="278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26"/>
              </a:lnTo>
              <a:lnTo>
                <a:pt x="690881" y="139426"/>
              </a:lnTo>
              <a:lnTo>
                <a:pt x="690881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45582-D6FC-49F4-8A0E-F40AEC2433D0}">
      <dsp:nvSpPr>
        <dsp:cNvPr id="0" name=""/>
        <dsp:cNvSpPr/>
      </dsp:nvSpPr>
      <dsp:spPr>
        <a:xfrm>
          <a:off x="2581172" y="2930068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Linked</a:t>
          </a:r>
          <a:endParaRPr lang="en-US" sz="1700" kern="1200" dirty="0"/>
        </a:p>
      </dsp:txBody>
      <dsp:txXfrm>
        <a:off x="2601590" y="2950486"/>
        <a:ext cx="1004861" cy="656295"/>
      </dsp:txXfrm>
    </dsp:sp>
    <dsp:sp modelId="{A2C0CD25-5811-4B3E-AF50-96D16EB14B4A}">
      <dsp:nvSpPr>
        <dsp:cNvPr id="0" name=""/>
        <dsp:cNvSpPr/>
      </dsp:nvSpPr>
      <dsp:spPr>
        <a:xfrm>
          <a:off x="3058300" y="3627199"/>
          <a:ext cx="91440" cy="278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C25C3E-C761-48CB-AB8D-4937EF83D3AA}">
      <dsp:nvSpPr>
        <dsp:cNvPr id="0" name=""/>
        <dsp:cNvSpPr/>
      </dsp:nvSpPr>
      <dsp:spPr>
        <a:xfrm>
          <a:off x="2581172" y="3906052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Coupling </a:t>
          </a:r>
          <a:endParaRPr lang="en-US" sz="1700" kern="1200" dirty="0"/>
        </a:p>
      </dsp:txBody>
      <dsp:txXfrm>
        <a:off x="2601590" y="3926470"/>
        <a:ext cx="1004861" cy="656295"/>
      </dsp:txXfrm>
    </dsp:sp>
    <dsp:sp modelId="{788AA6C5-D994-4B31-A8E5-45EF0FE8132B}">
      <dsp:nvSpPr>
        <dsp:cNvPr id="0" name=""/>
        <dsp:cNvSpPr/>
      </dsp:nvSpPr>
      <dsp:spPr>
        <a:xfrm>
          <a:off x="2417959" y="1537408"/>
          <a:ext cx="2725170" cy="416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337"/>
              </a:lnTo>
              <a:lnTo>
                <a:pt x="2725170" y="208337"/>
              </a:lnTo>
              <a:lnTo>
                <a:pt x="2725170" y="416675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9D7194-005F-4530-817A-149786B7979A}">
      <dsp:nvSpPr>
        <dsp:cNvPr id="0" name=""/>
        <dsp:cNvSpPr/>
      </dsp:nvSpPr>
      <dsp:spPr>
        <a:xfrm>
          <a:off x="4620281" y="1954084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Dynamic</a:t>
          </a:r>
          <a:endParaRPr lang="en-US" sz="1700" kern="1200" dirty="0"/>
        </a:p>
      </dsp:txBody>
      <dsp:txXfrm>
        <a:off x="4640699" y="1974502"/>
        <a:ext cx="1004861" cy="656295"/>
      </dsp:txXfrm>
    </dsp:sp>
    <dsp:sp modelId="{09784D6A-4D60-4584-985E-D8BDE071A9DB}">
      <dsp:nvSpPr>
        <dsp:cNvPr id="0" name=""/>
        <dsp:cNvSpPr/>
      </dsp:nvSpPr>
      <dsp:spPr>
        <a:xfrm>
          <a:off x="4463427" y="2651215"/>
          <a:ext cx="679703" cy="278852"/>
        </a:xfrm>
        <a:custGeom>
          <a:avLst/>
          <a:gdLst/>
          <a:ahLst/>
          <a:cxnLst/>
          <a:rect l="0" t="0" r="0" b="0"/>
          <a:pathLst>
            <a:path>
              <a:moveTo>
                <a:pt x="679703" y="0"/>
              </a:moveTo>
              <a:lnTo>
                <a:pt x="679703" y="139426"/>
              </a:lnTo>
              <a:lnTo>
                <a:pt x="0" y="139426"/>
              </a:lnTo>
              <a:lnTo>
                <a:pt x="0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A2E679-AAAB-4614-9BD9-84A8E45217A1}">
      <dsp:nvSpPr>
        <dsp:cNvPr id="0" name=""/>
        <dsp:cNvSpPr/>
      </dsp:nvSpPr>
      <dsp:spPr>
        <a:xfrm>
          <a:off x="3940578" y="2930068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Simple</a:t>
          </a:r>
          <a:endParaRPr lang="en-US" sz="1700" kern="1200" dirty="0"/>
        </a:p>
      </dsp:txBody>
      <dsp:txXfrm>
        <a:off x="3960996" y="2950486"/>
        <a:ext cx="1004861" cy="656295"/>
      </dsp:txXfrm>
    </dsp:sp>
    <dsp:sp modelId="{D512D670-D97D-4459-971A-8EEEDDF55825}">
      <dsp:nvSpPr>
        <dsp:cNvPr id="0" name=""/>
        <dsp:cNvSpPr/>
      </dsp:nvSpPr>
      <dsp:spPr>
        <a:xfrm>
          <a:off x="5143130" y="2651215"/>
          <a:ext cx="679703" cy="278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26"/>
              </a:lnTo>
              <a:lnTo>
                <a:pt x="679703" y="139426"/>
              </a:lnTo>
              <a:lnTo>
                <a:pt x="679703" y="27885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F844C-1F16-4DA9-A727-4FB5565B5FB7}">
      <dsp:nvSpPr>
        <dsp:cNvPr id="0" name=""/>
        <dsp:cNvSpPr/>
      </dsp:nvSpPr>
      <dsp:spPr>
        <a:xfrm>
          <a:off x="5299984" y="2930068"/>
          <a:ext cx="1045697" cy="697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Linked</a:t>
          </a:r>
          <a:endParaRPr lang="en-US" sz="1700" kern="1200" dirty="0"/>
        </a:p>
      </dsp:txBody>
      <dsp:txXfrm>
        <a:off x="5320402" y="2950486"/>
        <a:ext cx="1004861" cy="656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0.70537</cdr:x>
      <cdr:y>0.31798</cdr:y>
    </cdr:from>
    <cdr:to>
      <cdr:x>1</cdr:x>
      <cdr:y>0.71201</cdr:y>
    </cdr:to>
    <cdr:sp macro="" textlink="">
      <cdr:nvSpPr>
        <cdr:cNvPr id="3" name="Cloud 2"/>
        <cdr:cNvSpPr/>
      </cdr:nvSpPr>
      <cdr:spPr>
        <a:xfrm xmlns:a="http://schemas.openxmlformats.org/drawingml/2006/main">
          <a:off x="5108027" y="1330427"/>
          <a:ext cx="2133601" cy="1648632"/>
        </a:xfrm>
        <a:prstGeom xmlns:a="http://schemas.openxmlformats.org/drawingml/2006/main" prst="cloud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0.74746</cdr:x>
      <cdr:y>0.38706</cdr:y>
    </cdr:from>
    <cdr:to>
      <cdr:x>1</cdr:x>
      <cdr:y>0.64957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12827" y="1619456"/>
          <a:ext cx="1828801" cy="1098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solidFill>
                <a:srgbClr val="C00000"/>
              </a:solidFill>
            </a:rPr>
            <a:t>At 28nm node, 120mm</a:t>
          </a:r>
          <a:r>
            <a:rPr lang="en-US" sz="1600" b="1" baseline="30000" dirty="0" smtClean="0">
              <a:solidFill>
                <a:srgbClr val="C00000"/>
              </a:solidFill>
            </a:rPr>
            <a:t>2</a:t>
          </a:r>
          <a:r>
            <a:rPr lang="en-US" sz="1600" b="1" dirty="0" smtClean="0">
              <a:solidFill>
                <a:srgbClr val="C00000"/>
              </a:solidFill>
            </a:rPr>
            <a:t> chip will be having ~1B+ SRAM transistor</a:t>
          </a:r>
          <a:endParaRPr lang="en-US" sz="1600" b="1" baseline="30000" dirty="0">
            <a:solidFill>
              <a:srgbClr val="C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09-May-14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09-May-14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9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09-May-14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09-May-14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al.archives-ouvertes.fr/docs/00/18/11/96/PDF/228820722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7461" y="777766"/>
            <a:ext cx="7871571" cy="28167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ln w="12700">
                  <a:noFill/>
                </a:ln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Cambria" panose="02040503050406030204" pitchFamily="18" charset="0"/>
              </a:rPr>
              <a:t>Memory BIST with Go-No-Go</a:t>
            </a:r>
            <a:br>
              <a:rPr lang="en-US" sz="4000" dirty="0" smtClean="0">
                <a:latin typeface="Cambria" panose="02040503050406030204" pitchFamily="18" charset="0"/>
              </a:rPr>
            </a:br>
            <a:r>
              <a:rPr lang="en-US" sz="4000" dirty="0" smtClean="0">
                <a:latin typeface="Cambria" panose="02040503050406030204" pitchFamily="18" charset="0"/>
              </a:rPr>
              <a:t>Testing for OR1200 System</a:t>
            </a:r>
            <a:br>
              <a:rPr lang="en-US" sz="4000" dirty="0" smtClean="0">
                <a:latin typeface="Cambria" panose="02040503050406030204" pitchFamily="18" charset="0"/>
              </a:rPr>
            </a:br>
            <a:endParaRPr lang="en-US" sz="4000" dirty="0">
              <a:latin typeface="Cambria" panose="02040503050406030204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27694" y="4599084"/>
            <a:ext cx="7171104" cy="949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3200" b="1" dirty="0" smtClean="0">
                <a:latin typeface="Cambria" panose="02040503050406030204" pitchFamily="18" charset="0"/>
              </a:rPr>
              <a:t>Harsh Patel</a:t>
            </a:r>
            <a:endParaRPr lang="en-US" sz="32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7172"/>
            <a:ext cx="9144000" cy="4382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 lnSpcReduction="10000"/>
          </a:bodyPr>
          <a:lstStyle/>
          <a:p>
            <a:pPr marL="3429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Results:</a:t>
            </a:r>
            <a:endParaRPr lang="en-US" sz="2400" dirty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smtClean="0">
                <a:latin typeface="Cambria" panose="02040503050406030204" pitchFamily="18" charset="0"/>
              </a:rPr>
              <a:t>Synchronization &amp; address/data/control signal generation.</a:t>
            </a: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smtClean="0">
                <a:latin typeface="Cambria" panose="02040503050406030204" pitchFamily="18" charset="0"/>
              </a:rPr>
              <a:t>Algorithm change and corresponding data/address/read-write control </a:t>
            </a: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73821" y="3930869"/>
            <a:ext cx="725213" cy="46771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93472" y="4227784"/>
            <a:ext cx="625366" cy="7120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" y="1460937"/>
            <a:ext cx="9144000" cy="3815256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4235668" y="3489435"/>
            <a:ext cx="273269" cy="40990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5644054" y="3754818"/>
            <a:ext cx="1198179" cy="94593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1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Synthesis &amp; Timing Closer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Constrain writing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</a:rPr>
              <a:t>Area vs. Time trade </a:t>
            </a:r>
            <a:r>
              <a:rPr lang="en-US" sz="2400" dirty="0" smtClean="0">
                <a:latin typeface="Cambria" panose="02040503050406030204" pitchFamily="18" charset="0"/>
              </a:rPr>
              <a:t>off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160338" lvl="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latin typeface="Cambria" panose="02040503050406030204" pitchFamily="18" charset="0"/>
              </a:rPr>
              <a:t>	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681656" y="2153745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Synthesis Frequency (MHz)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Area(um</a:t>
                      </a:r>
                      <a:r>
                        <a:rPr lang="en-US" baseline="30000" dirty="0" smtClean="0"/>
                        <a:t>2 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200</a:t>
                      </a:r>
                      <a:endParaRPr lang="en-US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  <a:p>
                      <a:pPr algn="ctr"/>
                      <a:endParaRPr lang="en-US" b="1" dirty="0" smtClean="0"/>
                    </a:p>
                    <a:p>
                      <a:pPr algn="ctr"/>
                      <a:r>
                        <a:rPr lang="en-US" b="1" dirty="0" smtClean="0"/>
                        <a:t>1858.5454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250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333.33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500</a:t>
                      </a:r>
                      <a:endParaRPr 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1000 </a:t>
                      </a:r>
                    </a:p>
                    <a:p>
                      <a:pPr algn="ctr"/>
                      <a:r>
                        <a:rPr lang="en-US" b="1" dirty="0" smtClean="0"/>
                        <a:t>( Maximum achievable freq.)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1930.8643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4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Instruction &amp; Data Cache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Instruction Cache</a:t>
            </a:r>
          </a:p>
          <a:p>
            <a:pPr marL="682625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RAM</a:t>
            </a:r>
          </a:p>
          <a:p>
            <a:pPr marL="682625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TAG</a:t>
            </a:r>
          </a:p>
          <a:p>
            <a:pPr marL="333375" lvl="4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333375" lvl="4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Or1200_ic_top.v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Instruction &amp; Data Cache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520481" y="611230"/>
            <a:ext cx="6148552" cy="6246770"/>
            <a:chOff x="0" y="0"/>
            <a:chExt cx="6373505" cy="8461309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382137"/>
              <a:ext cx="6372908" cy="8079172"/>
              <a:chOff x="0" y="0"/>
              <a:chExt cx="6372908" cy="807917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0"/>
                <a:ext cx="6372908" cy="8079172"/>
                <a:chOff x="0" y="0"/>
                <a:chExt cx="6372908" cy="8079172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0" y="13648"/>
                  <a:ext cx="6372908" cy="8065524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25" name="Group 24"/>
                <p:cNvGrpSpPr/>
                <p:nvPr/>
              </p:nvGrpSpPr>
              <p:grpSpPr>
                <a:xfrm>
                  <a:off x="627797" y="0"/>
                  <a:ext cx="2770183" cy="928048"/>
                  <a:chOff x="0" y="0"/>
                  <a:chExt cx="2770183" cy="928048"/>
                </a:xfrm>
              </p:grpSpPr>
              <p:cxnSp>
                <p:nvCxnSpPr>
                  <p:cNvPr id="26" name="Straight Arrow Connector 25"/>
                  <p:cNvCxnSpPr/>
                  <p:nvPr/>
                </p:nvCxnSpPr>
                <p:spPr>
                  <a:xfrm flipH="1">
                    <a:off x="0" y="0"/>
                    <a:ext cx="0" cy="927735"/>
                  </a:xfrm>
                  <a:prstGeom prst="straightConnector1">
                    <a:avLst/>
                  </a:prstGeom>
                  <a:ln w="28575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H="1">
                    <a:off x="641445" y="13648"/>
                    <a:ext cx="13335" cy="914400"/>
                  </a:xfrm>
                  <a:prstGeom prst="straightConnector1">
                    <a:avLst/>
                  </a:prstGeom>
                  <a:ln w="28575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 flipH="1">
                    <a:off x="1296538" y="13648"/>
                    <a:ext cx="13335" cy="914400"/>
                  </a:xfrm>
                  <a:prstGeom prst="straightConnector1">
                    <a:avLst/>
                  </a:prstGeom>
                  <a:ln w="28575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/>
                  <p:cNvCxnSpPr/>
                  <p:nvPr/>
                </p:nvCxnSpPr>
                <p:spPr>
                  <a:xfrm flipH="1">
                    <a:off x="2756848" y="0"/>
                    <a:ext cx="13335" cy="927735"/>
                  </a:xfrm>
                  <a:prstGeom prst="straightConnector1">
                    <a:avLst/>
                  </a:prstGeom>
                  <a:ln w="28575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/>
                  <p:cNvCxnSpPr/>
                  <p:nvPr/>
                </p:nvCxnSpPr>
                <p:spPr>
                  <a:xfrm flipH="1">
                    <a:off x="2006221" y="13648"/>
                    <a:ext cx="13335" cy="914400"/>
                  </a:xfrm>
                  <a:prstGeom prst="straightConnector1">
                    <a:avLst/>
                  </a:prstGeom>
                  <a:ln w="28575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395785" y="928048"/>
                <a:ext cx="5704205" cy="6918325"/>
                <a:chOff x="0" y="0"/>
                <a:chExt cx="5704205" cy="6918325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0" y="0"/>
                  <a:ext cx="5704205" cy="6918325"/>
                </a:xfrm>
                <a:prstGeom prst="rect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272956" y="177421"/>
                  <a:ext cx="5117796" cy="6495756"/>
                  <a:chOff x="0" y="0"/>
                  <a:chExt cx="5117796" cy="6495756"/>
                </a:xfrm>
              </p:grpSpPr>
              <p:sp>
                <p:nvSpPr>
                  <p:cNvPr id="14" name="Cloud Callout 13"/>
                  <p:cNvSpPr/>
                  <p:nvPr/>
                </p:nvSpPr>
                <p:spPr>
                  <a:xfrm>
                    <a:off x="764274" y="0"/>
                    <a:ext cx="3684270" cy="1487170"/>
                  </a:xfrm>
                  <a:prstGeom prst="cloudCallout">
                    <a:avLst>
                      <a:gd name="adj1" fmla="val -541"/>
                      <a:gd name="adj2" fmla="val 50916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algn="ctr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ea typeface="Calibri"/>
                        <a:cs typeface="Times New Roman"/>
                      </a:rPr>
                      <a:t>Combinational</a:t>
                    </a:r>
                    <a:endParaRPr lang="en-US" sz="1100" dirty="0">
                      <a:effectLst/>
                      <a:ea typeface="Calibri"/>
                      <a:cs typeface="Times New Roman"/>
                    </a:endParaRPr>
                  </a:p>
                  <a:p>
                    <a:pPr marL="0" marR="0" algn="ctr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ea typeface="Calibri"/>
                        <a:cs typeface="Times New Roman"/>
                      </a:rPr>
                      <a:t>Logic</a:t>
                    </a:r>
                    <a:endParaRPr lang="en-US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616656" y="1405719"/>
                    <a:ext cx="1501140" cy="2374133"/>
                    <a:chOff x="0" y="0"/>
                    <a:chExt cx="1501140" cy="2374133"/>
                  </a:xfrm>
                </p:grpSpPr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0" y="382138"/>
                      <a:ext cx="1501140" cy="1991995"/>
                    </a:xfrm>
                    <a:prstGeom prst="rect">
                      <a:avLst/>
                    </a:pr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6728" y="0"/>
                      <a:ext cx="955040" cy="34099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Cambria"/>
                          <a:ea typeface="Calibri"/>
                          <a:cs typeface="Times New Roman"/>
                        </a:rPr>
                        <a:t>ic_ram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774209" y="4148919"/>
                    <a:ext cx="1501140" cy="2346837"/>
                    <a:chOff x="0" y="0"/>
                    <a:chExt cx="1501140" cy="2346837"/>
                  </a:xfrm>
                </p:grpSpPr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0" y="354842"/>
                      <a:ext cx="1501140" cy="1991995"/>
                    </a:xfrm>
                    <a:prstGeom prst="rect">
                      <a:avLst/>
                    </a:pr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0250" y="0"/>
                      <a:ext cx="955040" cy="34099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Cambria"/>
                          <a:ea typeface="Calibri"/>
                          <a:cs typeface="Times New Roman"/>
                        </a:rPr>
                        <a:t>ic_tag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0" y="1433015"/>
                    <a:ext cx="1501140" cy="2360485"/>
                    <a:chOff x="0" y="0"/>
                    <a:chExt cx="1501140" cy="2360485"/>
                  </a:xfrm>
                </p:grpSpPr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0" y="368490"/>
                      <a:ext cx="1501140" cy="1991995"/>
                    </a:xfrm>
                    <a:prstGeom prst="rect">
                      <a:avLst/>
                    </a:prstGeom>
                    <a:noFill/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4841" y="0"/>
                      <a:ext cx="955040" cy="34099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Cambria"/>
                          <a:ea typeface="Calibri"/>
                          <a:cs typeface="Times New Roman"/>
                        </a:rPr>
                        <a:t>ic_fsm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</p:grpSp>
          </p:grpSp>
        </p:grpSp>
        <p:grpSp>
          <p:nvGrpSpPr>
            <p:cNvPr id="7" name="Group 6"/>
            <p:cNvGrpSpPr/>
            <p:nvPr/>
          </p:nvGrpSpPr>
          <p:grpSpPr>
            <a:xfrm>
              <a:off x="4503762" y="0"/>
              <a:ext cx="1869743" cy="1241747"/>
              <a:chOff x="0" y="0"/>
              <a:chExt cx="1869743" cy="1241747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272955" y="0"/>
                <a:ext cx="1596788" cy="341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b="1">
                    <a:effectLst/>
                    <a:latin typeface="Cambria"/>
                    <a:ea typeface="Calibri"/>
                    <a:cs typeface="Times New Roman"/>
                  </a:rPr>
                  <a:t>or1200_top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9" name="Text Box 2"/>
              <p:cNvSpPr txBox="1">
                <a:spLocks noChangeArrowheads="1"/>
              </p:cNvSpPr>
              <p:nvPr/>
            </p:nvSpPr>
            <p:spPr bwMode="auto">
              <a:xfrm>
                <a:off x="0" y="900752"/>
                <a:ext cx="1596390" cy="3409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600" b="1">
                    <a:effectLst/>
                    <a:latin typeface="Cambria"/>
                    <a:ea typeface="Calibri"/>
                    <a:cs typeface="Times New Roman"/>
                  </a:rPr>
                  <a:t>or1200_ic_top</a:t>
                </a:r>
                <a:endParaRPr lang="en-US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sp>
        <p:nvSpPr>
          <p:cNvPr id="33" name="Cloud 32"/>
          <p:cNvSpPr/>
          <p:nvPr/>
        </p:nvSpPr>
        <p:spPr>
          <a:xfrm>
            <a:off x="3202972" y="4520646"/>
            <a:ext cx="2672821" cy="2347863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loud 33"/>
          <p:cNvSpPr/>
          <p:nvPr/>
        </p:nvSpPr>
        <p:spPr>
          <a:xfrm>
            <a:off x="5202620" y="2480442"/>
            <a:ext cx="2301765" cy="241796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5865283" y="4895833"/>
            <a:ext cx="1744202" cy="1212544"/>
            <a:chOff x="5865283" y="4895833"/>
            <a:chExt cx="1744202" cy="1212544"/>
          </a:xfrm>
        </p:grpSpPr>
        <p:cxnSp>
          <p:nvCxnSpPr>
            <p:cNvPr id="38" name="Straight Arrow Connector 37"/>
            <p:cNvCxnSpPr>
              <a:endCxn id="34" idx="1"/>
            </p:cNvCxnSpPr>
            <p:nvPr/>
          </p:nvCxnSpPr>
          <p:spPr>
            <a:xfrm flipH="1" flipV="1">
              <a:off x="6353503" y="4895833"/>
              <a:ext cx="415159" cy="78823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5865283" y="5532682"/>
              <a:ext cx="903380" cy="15138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980893" y="5769823"/>
              <a:ext cx="1628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BIST Wrapper</a:t>
              </a:r>
              <a:endParaRPr lang="en-US" sz="1600" b="1" dirty="0">
                <a:solidFill>
                  <a:srgbClr val="FF0000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31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Placement &amp; Floorplan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644055"/>
          </a:xfrm>
        </p:spPr>
        <p:txBody>
          <a:bodyPr>
            <a:normAutofit fontScale="92500" lnSpcReduction="10000"/>
          </a:bodyPr>
          <a:lstStyle/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Cambria" panose="02040503050406030204" pitchFamily="18" charset="0"/>
              </a:rPr>
              <a:t>Prerequisites: </a:t>
            </a:r>
          </a:p>
          <a:p>
            <a:pPr marL="3429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Memory Macro (LEF/DEF/FRAM-CELL views)</a:t>
            </a:r>
          </a:p>
          <a:p>
            <a:pPr marL="800100" lvl="3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IC_RAM.def or FRAM view</a:t>
            </a:r>
          </a:p>
          <a:p>
            <a:pPr marL="800100" lvl="3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IC_TAG.def or FRAM </a:t>
            </a:r>
            <a:r>
              <a:rPr lang="en-US" dirty="0" smtClean="0">
                <a:latin typeface="Cambria" panose="02040503050406030204" pitchFamily="18" charset="0"/>
              </a:rPr>
              <a:t>view</a:t>
            </a:r>
          </a:p>
          <a:p>
            <a:pPr marL="3429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Synthesized net list of all individual modules</a:t>
            </a:r>
          </a:p>
          <a:p>
            <a:pPr marL="800100" lvl="3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ambria" panose="02040503050406030204" pitchFamily="18" charset="0"/>
              </a:rPr>
              <a:t>BIST_IC_RAM_schematic.v</a:t>
            </a:r>
            <a:endParaRPr lang="en-US" dirty="0" smtClean="0">
              <a:latin typeface="Cambria" panose="02040503050406030204" pitchFamily="18" charset="0"/>
            </a:endParaRPr>
          </a:p>
          <a:p>
            <a:pPr marL="800100" lvl="3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ambria" panose="02040503050406030204" pitchFamily="18" charset="0"/>
              </a:rPr>
              <a:t>BIST_IC_TAG_schematic.v</a:t>
            </a:r>
            <a:endParaRPr lang="en-US" dirty="0" smtClean="0">
              <a:latin typeface="Cambria" panose="02040503050406030204" pitchFamily="18" charset="0"/>
            </a:endParaRPr>
          </a:p>
          <a:p>
            <a:pPr marL="800100" lvl="3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ambria" panose="02040503050406030204" pitchFamily="18" charset="0"/>
              </a:rPr>
              <a:t>ic_fsm_schematic.v</a:t>
            </a:r>
            <a:endParaRPr lang="en-US" dirty="0" smtClean="0">
              <a:latin typeface="Cambria" panose="02040503050406030204" pitchFamily="18" charset="0"/>
            </a:endParaRPr>
          </a:p>
          <a:p>
            <a:pPr marL="342900" lvl="2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</a:rPr>
              <a:t>Tried </a:t>
            </a:r>
            <a:r>
              <a:rPr lang="en-US" sz="2400" dirty="0" smtClean="0">
                <a:latin typeface="Cambria" panose="02040503050406030204" pitchFamily="18" charset="0"/>
              </a:rPr>
              <a:t>flow </a:t>
            </a:r>
            <a:r>
              <a:rPr lang="en-US" sz="2400" dirty="0">
                <a:latin typeface="Cambria" panose="02040503050406030204" pitchFamily="18" charset="0"/>
              </a:rPr>
              <a:t>in two ways:</a:t>
            </a:r>
          </a:p>
          <a:p>
            <a:pPr marL="457200" lvl="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 smtClean="0">
                <a:latin typeface="Cambria" panose="02040503050406030204" pitchFamily="18" charset="0"/>
              </a:rPr>
              <a:t>1. Synthesis all individual blocks with dedicated constrains at block level integrate them at top.</a:t>
            </a:r>
          </a:p>
          <a:p>
            <a:pPr marL="457200" lvl="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 smtClean="0">
                <a:latin typeface="Cambria" panose="02040503050406030204" pitchFamily="18" charset="0"/>
              </a:rPr>
              <a:t>2. Synthesis of or1200_ic_top.v providing all hierarchical modules instantiated with global constrain (no hard boundaries) </a:t>
            </a:r>
          </a:p>
          <a:p>
            <a:pPr marL="457200" lvl="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srgbClr val="00B05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 Option 2 is easy and fast if you don’t have power domain across modules. (no area/timing penalty for given global constrains)</a:t>
            </a:r>
            <a:endParaRPr lang="en-US" sz="2400" dirty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7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Placement &amp; Floorplan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728138"/>
          </a:xfrm>
        </p:spPr>
        <p:txBody>
          <a:bodyPr>
            <a:normAutofit/>
          </a:bodyPr>
          <a:lstStyle/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Cambria" panose="02040503050406030204" pitchFamily="18" charset="0"/>
              </a:rPr>
              <a:t>Synthesis: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u="sng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u="sng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u="sng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Cambria" panose="02040503050406030204" pitchFamily="18" charset="0"/>
              </a:rPr>
              <a:t>P&amp;R w/o Memory Macro: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>
              <a:latin typeface="Cambria" panose="02040503050406030204" pitchFamily="18" charset="0"/>
            </a:endParaRP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u="sng" dirty="0">
                <a:solidFill>
                  <a:srgbClr val="000000"/>
                </a:solidFill>
                <a:latin typeface="Cambria" panose="02040503050406030204" pitchFamily="18" charset="0"/>
              </a:rPr>
              <a:t>Final P&amp;R w/ Memory </a:t>
            </a:r>
            <a:r>
              <a:rPr lang="en-US" sz="2400" b="1" u="sng" dirty="0" smtClean="0">
                <a:solidFill>
                  <a:srgbClr val="000000"/>
                </a:solidFill>
                <a:latin typeface="Cambria" panose="02040503050406030204" pitchFamily="18" charset="0"/>
              </a:rPr>
              <a:t>Macro:</a:t>
            </a:r>
            <a:endParaRPr lang="en-US" sz="2400" b="1" u="sng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193" y="0"/>
            <a:ext cx="3584027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297"/>
            <a:ext cx="9144000" cy="60487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5215"/>
            <a:ext cx="9144000" cy="613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1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Challenges &amp; Learning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851344"/>
            <a:ext cx="7995088" cy="60066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Design: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Clock domain crossing issue.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Memory testing algorithm implementation.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Verilog debugging.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Peripheral IP communication with your RTL.</a:t>
            </a:r>
          </a:p>
          <a:p>
            <a:pPr marL="0" indent="0" algn="just">
              <a:buNone/>
            </a:pPr>
            <a:endParaRPr lang="en-US" sz="2200" b="1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en-US" sz="2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Synthesis</a:t>
            </a:r>
            <a:r>
              <a:rPr lang="en-US" sz="2200" b="1" dirty="0">
                <a:solidFill>
                  <a:srgbClr val="000000"/>
                </a:solidFill>
                <a:latin typeface="Cambria" panose="020405030504060302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>
                <a:latin typeface="Cambria" panose="02040503050406030204" pitchFamily="18" charset="0"/>
              </a:rPr>
              <a:t>Constrains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>
                <a:latin typeface="Cambria" panose="02040503050406030204" pitchFamily="18" charset="0"/>
              </a:rPr>
              <a:t>Area and frequency trade-off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Critical path finding in case of slack violation and optimization in RTL</a:t>
            </a:r>
            <a:r>
              <a:rPr lang="en-US" sz="1600" dirty="0" smtClean="0">
                <a:latin typeface="Cambria" panose="020405030504060302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Design w/ &amp; w/o DFT feature – Area &amp; Power </a:t>
            </a:r>
            <a:r>
              <a:rPr lang="en-US" sz="1600" dirty="0" err="1" smtClean="0">
                <a:latin typeface="Cambria" panose="02040503050406030204" pitchFamily="18" charset="0"/>
              </a:rPr>
              <a:t>comparision</a:t>
            </a:r>
            <a:r>
              <a:rPr lang="en-US" sz="1600" dirty="0" smtClean="0">
                <a:latin typeface="Cambria" panose="02040503050406030204" pitchFamily="18" charset="0"/>
              </a:rPr>
              <a:t>.</a:t>
            </a:r>
            <a:endParaRPr lang="en-US" sz="1600" dirty="0" smtClean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endParaRPr lang="en-US" sz="1600" dirty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en-US" sz="22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P&amp;R and Integration:</a:t>
            </a:r>
            <a:endParaRPr lang="en-US" sz="2200" b="1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Proper constrains is </a:t>
            </a:r>
            <a:r>
              <a:rPr lang="en-US" sz="1600" u="sng" dirty="0" smtClean="0">
                <a:solidFill>
                  <a:srgbClr val="FF0000"/>
                </a:solidFill>
                <a:latin typeface="Cambria" panose="02040503050406030204" pitchFamily="18" charset="0"/>
              </a:rPr>
              <a:t>Big headache</a:t>
            </a:r>
            <a:r>
              <a:rPr lang="en-US" sz="1600" dirty="0" smtClean="0">
                <a:latin typeface="Cambria" panose="02040503050406030204" pitchFamily="18" charset="0"/>
              </a:rPr>
              <a:t>!!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Explore options for routing – Global routing, Track routing, Detailed Routing, Search &amp; repair.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Memory LEF to DEF/FRAM conversation.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1 VSS was floating and couldn’t find which place it is in the design!!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mbria" panose="02040503050406030204" pitchFamily="18" charset="0"/>
              </a:rPr>
              <a:t>Never ending some fuzzy DRC  </a:t>
            </a:r>
            <a:r>
              <a:rPr lang="en-US" sz="1600" dirty="0" smtClean="0">
                <a:latin typeface="Cambria" panose="02040503050406030204" pitchFamily="18" charset="0"/>
                <a:sym typeface="Wingdings" panose="05000000000000000000" pitchFamily="2" charset="2"/>
              </a:rPr>
              <a:t></a:t>
            </a:r>
            <a:endParaRPr lang="en-US" sz="1600" dirty="0" smtClean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1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References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[1] Challenges in Embedded Memory Design and Test, E. J. </a:t>
            </a:r>
            <a:r>
              <a:rPr lang="en-US" sz="1600" dirty="0" err="1"/>
              <a:t>Marinissen</a:t>
            </a:r>
            <a:r>
              <a:rPr lang="en-US" sz="1600" dirty="0"/>
              <a:t> et al. Proceedings of the Design, Automation and Test in Europe Conference and Exhibition (DATE’05) 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[2] March LR: A Test for Realistic Linked Faults, Van de </a:t>
            </a:r>
            <a:r>
              <a:rPr lang="en-US" sz="1600" dirty="0" err="1"/>
              <a:t>Goor</a:t>
            </a:r>
            <a:r>
              <a:rPr lang="en-US" sz="1600" dirty="0"/>
              <a:t> et al. 14th VLSI Test Symposium </a:t>
            </a:r>
            <a:r>
              <a:rPr lang="en-US" sz="1600" dirty="0" smtClean="0"/>
              <a:t>1996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[3] </a:t>
            </a:r>
            <a:r>
              <a:rPr lang="en-US" sz="1600" dirty="0"/>
              <a:t>March SS: A Test for All Static Simple RAM </a:t>
            </a:r>
            <a:r>
              <a:rPr lang="en-US" sz="1600" dirty="0" smtClean="0"/>
              <a:t>Faults, Said </a:t>
            </a:r>
            <a:r>
              <a:rPr lang="en-US" sz="1600" dirty="0" err="1" smtClean="0"/>
              <a:t>Hamdioui</a:t>
            </a:r>
            <a:r>
              <a:rPr lang="en-US" sz="1600" dirty="0" smtClean="0"/>
              <a:t> et al. </a:t>
            </a:r>
            <a:r>
              <a:rPr lang="en-US" sz="1600" dirty="0"/>
              <a:t>Proceedings of the 2002 IEEE International Workshop on Memory Technology, Design and Testing (MTDT 2002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[4] Design of Generic Embedded Memory Built in Self Test Circuit, </a:t>
            </a:r>
            <a:r>
              <a:rPr lang="en-US" sz="1600" dirty="0" err="1"/>
              <a:t>Qiao</a:t>
            </a:r>
            <a:r>
              <a:rPr lang="en-US" sz="1600" dirty="0"/>
              <a:t> </a:t>
            </a:r>
            <a:r>
              <a:rPr lang="en-US" sz="1600" dirty="0" err="1"/>
              <a:t>Liyan</a:t>
            </a:r>
            <a:r>
              <a:rPr lang="en-US" sz="1600" dirty="0"/>
              <a:t> et al. The Ninth International Conference on Electronic Measurement &amp; Instruments </a:t>
            </a:r>
            <a:r>
              <a:rPr lang="en-US" sz="1600" dirty="0" smtClean="0"/>
              <a:t>ICEMI’2009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[5] saed_mc_ug_v2.1.0, </a:t>
            </a:r>
            <a:r>
              <a:rPr lang="en-US" sz="1600" dirty="0" err="1" smtClean="0"/>
              <a:t>saed</a:t>
            </a:r>
            <a:r>
              <a:rPr lang="en-US" sz="1600" dirty="0" smtClean="0"/>
              <a:t> memory compiler user guide, synopsis.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[6] “How </a:t>
            </a:r>
            <a:r>
              <a:rPr lang="en-US" sz="1600" dirty="0"/>
              <a:t>to Perform the Four Routing Stages in IC </a:t>
            </a:r>
            <a:r>
              <a:rPr lang="en-US" sz="1600" dirty="0" smtClean="0"/>
              <a:t>Compiler” – Synopsis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[7] </a:t>
            </a:r>
            <a:r>
              <a:rPr lang="en-US" sz="1600" dirty="0"/>
              <a:t>Library Data Preparation for IC Compiler User Guide Version F-2011.09, September 2011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[8] IC Compiler User Guide: Implementation, Version B-2008.09, September 2008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7804" y="2634712"/>
            <a:ext cx="5780867" cy="1689315"/>
          </a:xfrm>
        </p:spPr>
        <p:txBody>
          <a:bodyPr>
            <a:normAutofit/>
          </a:bodyPr>
          <a:lstStyle/>
          <a:p>
            <a:pPr marL="509588" lvl="3" indent="0" algn="ctr">
              <a:buNone/>
            </a:pPr>
            <a:r>
              <a:rPr lang="en-US" sz="48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Thank You!</a:t>
            </a:r>
            <a:endParaRPr lang="en-US" sz="48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algn="l">
              <a:lnSpc>
                <a:spcPct val="80000"/>
              </a:lnSpc>
            </a:pPr>
            <a:r>
              <a:rPr lang="en-US" sz="3200" b="1" dirty="0" smtClean="0">
                <a:latin typeface="Cambria" panose="02040503050406030204" pitchFamily="18" charset="0"/>
              </a:rPr>
              <a:t>Agenda</a:t>
            </a:r>
            <a:endParaRPr lang="en-US" sz="32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Project Overview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</a:t>
            </a:r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BIST Design Review</a:t>
            </a:r>
          </a:p>
          <a:p>
            <a:pPr marL="966788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Purpose </a:t>
            </a:r>
            <a:endParaRPr lang="en-US" sz="2200" b="1" dirty="0" smtClean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966788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Targeted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Faults</a:t>
            </a:r>
          </a:p>
          <a:p>
            <a:pPr marL="966788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BIST Architecture (Design)</a:t>
            </a:r>
          </a:p>
          <a:p>
            <a:pPr marL="966788" lvl="4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Implementation &amp; 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Results</a:t>
            </a:r>
            <a:endParaRPr lang="en-US" sz="2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Synthesis &amp; Timing Closure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Instruction Cache &amp; Data Cache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Placement &amp; Floorplan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Challenges &amp;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Learning</a:t>
            </a:r>
            <a:endParaRPr lang="en-US" sz="28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marL="401638" lvl="2" indent="-349250"/>
            <a:endParaRPr lang="en-US" sz="28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0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Memory BIST (Built In Self Test) for OR1200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OR1200 system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17" y="2060025"/>
            <a:ext cx="5980387" cy="388764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50069" y="3016470"/>
            <a:ext cx="2270235" cy="202849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39917" y="6369268"/>
            <a:ext cx="5980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source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: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www.wikipedia.org/wiki/OpenRISC_1200</a:t>
            </a:r>
            <a:endParaRPr lang="en-US" sz="14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37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Purpose / Motivation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Chart 7"/>
          <p:cNvGraphicFramePr/>
          <p:nvPr>
            <p:extLst/>
          </p:nvPr>
        </p:nvGraphicFramePr>
        <p:xfrm>
          <a:off x="1524000" y="1396999"/>
          <a:ext cx="7241628" cy="4183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50124" y="6186826"/>
            <a:ext cx="498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*source: ITRS 2011 &amp;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  <a:hlinkClick r:id="rId3" action="ppaction://hlinkfile"/>
              </a:rPr>
              <a:t>[1]</a:t>
            </a:r>
            <a:endParaRPr lang="en-US" sz="14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6106511" y="1734206"/>
            <a:ext cx="525518" cy="2974427"/>
          </a:xfrm>
          <a:prstGeom prst="rightBrace">
            <a:avLst>
              <a:gd name="adj1" fmla="val 8333"/>
              <a:gd name="adj2" fmla="val 5107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Targeted Faults:</a:t>
            </a: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36800481"/>
              </p:ext>
            </p:extLst>
          </p:nvPr>
        </p:nvGraphicFramePr>
        <p:xfrm>
          <a:off x="1229711" y="1299554"/>
          <a:ext cx="7567448" cy="46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Oval 11"/>
          <p:cNvSpPr/>
          <p:nvPr/>
        </p:nvSpPr>
        <p:spPr>
          <a:xfrm>
            <a:off x="2076773" y="1565412"/>
            <a:ext cx="3053166" cy="5216387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3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BIST Architecture:</a:t>
            </a: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15" y="1502980"/>
            <a:ext cx="7522112" cy="461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01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418036"/>
              </p:ext>
            </p:extLst>
          </p:nvPr>
        </p:nvGraphicFramePr>
        <p:xfrm>
          <a:off x="1271752" y="908878"/>
          <a:ext cx="7157544" cy="5037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530"/>
                <a:gridCol w="5689014"/>
              </a:tblGrid>
              <a:tr h="36708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Pin Name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Pin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Description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6708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CLK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Clock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Cambria" panose="02040503050406030204" pitchFamily="18" charset="0"/>
                        </a:rPr>
                        <a:t> for Memory/BIST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6708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DATA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Input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Data bus from the system 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6708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ADR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Address bus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6708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WEN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Write/Read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Enable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6708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RST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Reset for Memory/BIST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14651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TBIST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BIST Enabler signal that puts BIST between system and MEMORY When TBIST =1, BIST will be enabled.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The actual Data, ADR &amp; other CONTROL_PINS generation will start after 3 cycles (Sync phase)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TBIST control can be managed from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PoR</a:t>
                      </a: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sequence from system.</a:t>
                      </a:r>
                      <a:endParaRPr lang="en-US" sz="14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353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BBAD</a:t>
                      </a:r>
                      <a:endParaRPr lang="en-US" sz="14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Indicates the failures. 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Goes high as soon as detection of FIRST fault occurs and being 1 till the end of the testing;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This is for GO-NOGO for SRAM; doesn't provide any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debuggability</a:t>
                      </a: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4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241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BFAIL</a:t>
                      </a:r>
                      <a:endParaRPr lang="en-US" sz="14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Indicates the failures. </a:t>
                      </a:r>
                    </a:p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Goes high every time whenever there is failure during the testing so corresponds to particular address of failure(debugging).</a:t>
                      </a:r>
                      <a:endParaRPr lang="en-US" sz="1400" b="0" i="0" u="none" strike="noStrike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271752" y="1324303"/>
            <a:ext cx="7136524" cy="18182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199" y="3142593"/>
            <a:ext cx="7210097" cy="27747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5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Implementation</a:t>
            </a:r>
            <a:endParaRPr lang="en-US" sz="2400" dirty="0"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103586" y="1881352"/>
            <a:ext cx="1450435" cy="31268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Input Generator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mbria" panose="02040503050406030204" pitchFamily="18" charset="0"/>
              </a:rPr>
              <a:t>(Address , Data,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mbria" panose="02040503050406030204" pitchFamily="18" charset="0"/>
              </a:rPr>
              <a:t>Rd/</a:t>
            </a:r>
            <a:r>
              <a:rPr lang="en-US" dirty="0" err="1" smtClean="0">
                <a:solidFill>
                  <a:srgbClr val="000000"/>
                </a:solidFill>
                <a:latin typeface="Cambria" panose="02040503050406030204" pitchFamily="18" charset="0"/>
              </a:rPr>
              <a:t>Wr</a:t>
            </a:r>
            <a:r>
              <a:rPr lang="en-US" dirty="0" smtClean="0">
                <a:solidFill>
                  <a:srgbClr val="000000"/>
                </a:solidFill>
                <a:latin typeface="Cambria" panose="02040503050406030204" pitchFamily="18" charset="0"/>
              </a:rPr>
              <a:t> Control)</a:t>
            </a:r>
            <a:endParaRPr 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58235" y="1891869"/>
            <a:ext cx="2575041" cy="2522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Memory Under </a:t>
            </a: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Test</a:t>
            </a:r>
            <a:endParaRPr lang="en-US" sz="28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54021" y="2228193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54021" y="2648607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54021" y="3079531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54021" y="3452648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54021" y="3873062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843786" y="2228193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43786" y="2648607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43786" y="3079531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843786" y="3452648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843786" y="3873062"/>
            <a:ext cx="693682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558488" y="1876091"/>
            <a:ext cx="1692165" cy="3132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Output Comparator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&amp;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Error Flag Generator</a:t>
            </a:r>
          </a:p>
          <a:p>
            <a:pPr algn="ctr"/>
            <a:endParaRPr lang="en-US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554021" y="4508942"/>
            <a:ext cx="4004467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548771" y="4703382"/>
            <a:ext cx="4009717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554021" y="5181600"/>
            <a:ext cx="4083243" cy="1250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Algorithms (Hard coded)</a:t>
            </a:r>
          </a:p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+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Decoding Logic</a:t>
            </a:r>
          </a:p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+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Start/Stop </a:t>
            </a:r>
            <a:r>
              <a:rPr lang="en-US" b="1" dirty="0" err="1" smtClean="0">
                <a:solidFill>
                  <a:srgbClr val="000000"/>
                </a:solidFill>
                <a:latin typeface="Cambria" panose="02040503050406030204" pitchFamily="18" charset="0"/>
              </a:rPr>
              <a:t>Algo</a:t>
            </a:r>
            <a:r>
              <a:rPr lang="en-US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Control logic</a:t>
            </a:r>
          </a:p>
        </p:txBody>
      </p:sp>
    </p:spTree>
    <p:extLst>
      <p:ext uri="{BB962C8B-B14F-4D97-AF65-F5344CB8AC3E}">
        <p14:creationId xmlns:p14="http://schemas.microsoft.com/office/powerpoint/2010/main" val="91171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-10662"/>
            <a:ext cx="8292000" cy="862006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latin typeface="Cambria" panose="02040503050406030204" pitchFamily="18" charset="0"/>
              </a:rPr>
              <a:t>Memory BIST Design Review</a:t>
            </a:r>
            <a:endParaRPr lang="en-US" sz="3200" b="1" dirty="0">
              <a:solidFill>
                <a:schemeClr val="tx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903890"/>
            <a:ext cx="7995088" cy="5517931"/>
          </a:xfrm>
        </p:spPr>
        <p:txBody>
          <a:bodyPr>
            <a:normAutofit/>
          </a:bodyPr>
          <a:lstStyle/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Cambria" panose="02040503050406030204" pitchFamily="18" charset="0"/>
              </a:rPr>
              <a:t>Implementation (Algorithm)</a:t>
            </a:r>
          </a:p>
          <a:p>
            <a:pPr marL="457200" lvl="2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smtClean="0">
                <a:solidFill>
                  <a:schemeClr val="tx2"/>
                </a:solidFill>
                <a:latin typeface="Cambria" panose="02040503050406030204" pitchFamily="18" charset="0"/>
              </a:rPr>
              <a:t>March LR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      {</a:t>
            </a:r>
            <a:r>
              <a:rPr lang="en-US" sz="2000" dirty="0">
                <a:solidFill>
                  <a:schemeClr val="tx2"/>
                </a:solidFill>
                <a:latin typeface="Cambria" panose="02040503050406030204" pitchFamily="18" charset="0"/>
              </a:rPr>
              <a:t>	</a:t>
            </a:r>
            <a:r>
              <a:rPr lang="en-US" sz="2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(w0);     (r0,w1);     (r1,w0,r0,w1); 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2"/>
                </a:solidFill>
                <a:latin typeface="Cambria" panose="02040503050406030204" pitchFamily="18" charset="0"/>
              </a:rPr>
              <a:t>	</a:t>
            </a:r>
            <a:r>
              <a:rPr lang="en-US" sz="2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	(r1,w0);     (r0,w1,r1,w0);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2"/>
                </a:solidFill>
                <a:latin typeface="Cambria" panose="02040503050406030204" pitchFamily="18" charset="0"/>
              </a:rPr>
              <a:t>	</a:t>
            </a:r>
            <a:r>
              <a:rPr lang="en-US" sz="2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 (r0)   }</a:t>
            </a:r>
            <a:endParaRPr lang="en-US" sz="2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52388" lvl="2" indent="-3492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Cambria" panose="02040503050406030204" pitchFamily="18" charset="0"/>
              </a:rPr>
              <a:t>Fault Coverage: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858838" lvl="3" indent="-349250"/>
            <a:endParaRPr lang="en-US" sz="2400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Up-Down Arrow 5"/>
          <p:cNvSpPr/>
          <p:nvPr/>
        </p:nvSpPr>
        <p:spPr>
          <a:xfrm>
            <a:off x="1860331" y="1928649"/>
            <a:ext cx="147145" cy="33895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732692" y="1928649"/>
            <a:ext cx="131380" cy="338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3899338" y="1928648"/>
            <a:ext cx="147145" cy="3389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291441"/>
              </p:ext>
            </p:extLst>
          </p:nvPr>
        </p:nvGraphicFramePr>
        <p:xfrm>
          <a:off x="1198179" y="3710152"/>
          <a:ext cx="7504387" cy="3000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393"/>
                <a:gridCol w="5603994"/>
              </a:tblGrid>
              <a:tr h="32582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Fault Name</a:t>
                      </a:r>
                      <a:endParaRPr lang="en-US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mbria" panose="02040503050406030204" pitchFamily="18" charset="0"/>
                        </a:rPr>
                        <a:t>Description</a:t>
                      </a:r>
                      <a:endParaRPr lang="en-US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Struck-at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</a:rPr>
                        <a:t> 0/1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The logic value of a stuck-at</a:t>
                      </a:r>
                      <a:r>
                        <a:rPr lang="en-US" sz="14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cell or line is always 0 (a SA0</a:t>
                      </a:r>
                      <a:r>
                        <a:rPr lang="en-US" sz="14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fault) or always 1 (a SA1 fault).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Struck Open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The cell cannot be accessed; e.g. due to an open word line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Address Decoder Fault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1. No cell access,  2. wrong cell access 3. multiple cells access.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Transition Fault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 cell fails to undergo a 0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1 transition and/or a</a:t>
                      </a:r>
                      <a:r>
                        <a:rPr lang="en-US" sz="14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0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transition.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Data Retention Fault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 cell fails to retain its logic value after some period of time; this is caused in an SRAM by a broken (open) pull-up device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00"/>
                          </a:solidFill>
                        </a:rPr>
                        <a:t>Coupling Fault</a:t>
                      </a:r>
                      <a:endParaRPr 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Transition of 0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1/10 in one cell impact the state of other near by cell.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5821">
                <a:tc>
                  <a:txBody>
                    <a:bodyPr/>
                    <a:lstStyle/>
                    <a:p>
                      <a:pPr algn="l"/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Delay Decoder Fault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Transition from all address to its 1’s complement address 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Up Arrow 29"/>
          <p:cNvSpPr/>
          <p:nvPr/>
        </p:nvSpPr>
        <p:spPr>
          <a:xfrm>
            <a:off x="2732692" y="2396361"/>
            <a:ext cx="147145" cy="3389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3899337" y="2396361"/>
            <a:ext cx="147145" cy="338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Up Arrow 32"/>
          <p:cNvSpPr/>
          <p:nvPr/>
        </p:nvSpPr>
        <p:spPr>
          <a:xfrm>
            <a:off x="1876098" y="2879842"/>
            <a:ext cx="147145" cy="3389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5226</TotalTime>
  <Words>958</Words>
  <Application>Microsoft Office PowerPoint</Application>
  <PresentationFormat>On-screen Show (4:3)</PresentationFormat>
  <Paragraphs>230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Cambria</vt:lpstr>
      <vt:lpstr>Castellar</vt:lpstr>
      <vt:lpstr>Informal Roman</vt:lpstr>
      <vt:lpstr>Sakkal Majalla</vt:lpstr>
      <vt:lpstr>Times New Roman</vt:lpstr>
      <vt:lpstr>Verdana</vt:lpstr>
      <vt:lpstr>Wingdings</vt:lpstr>
      <vt:lpstr>Thermal</vt:lpstr>
      <vt:lpstr>PowerPoint Presentation</vt:lpstr>
      <vt:lpstr>Agenda</vt:lpstr>
      <vt:lpstr>Project Overview</vt:lpstr>
      <vt:lpstr>Memory BIST Design Review</vt:lpstr>
      <vt:lpstr>Memory BIST Design Review</vt:lpstr>
      <vt:lpstr>Memory BIST Design Review</vt:lpstr>
      <vt:lpstr>Memory BIST Design Review</vt:lpstr>
      <vt:lpstr>Memory BIST Design Review</vt:lpstr>
      <vt:lpstr>Memory BIST Design Review</vt:lpstr>
      <vt:lpstr>Memory BIST Design Review</vt:lpstr>
      <vt:lpstr>Synthesis &amp; Timing Closer</vt:lpstr>
      <vt:lpstr>Instruction &amp; Data Cache</vt:lpstr>
      <vt:lpstr>Instruction &amp; Data Cache</vt:lpstr>
      <vt:lpstr>Placement &amp; Floorplan</vt:lpstr>
      <vt:lpstr>Placement &amp; Floorplan</vt:lpstr>
      <vt:lpstr>Challenges &amp; Learning</vt:lpstr>
      <vt:lpstr>References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HARSH</cp:lastModifiedBy>
  <cp:revision>149</cp:revision>
  <cp:lastPrinted>2011-09-12T21:41:37Z</cp:lastPrinted>
  <dcterms:created xsi:type="dcterms:W3CDTF">2011-09-07T13:46:59Z</dcterms:created>
  <dcterms:modified xsi:type="dcterms:W3CDTF">2014-05-09T13:06:12Z</dcterms:modified>
</cp:coreProperties>
</file>